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9"/>
  </p:notesMasterIdLst>
  <p:sldIdLst>
    <p:sldId id="298" r:id="rId2"/>
    <p:sldId id="257" r:id="rId3"/>
    <p:sldId id="258" r:id="rId4"/>
    <p:sldId id="259" r:id="rId5"/>
    <p:sldId id="287" r:id="rId6"/>
    <p:sldId id="278" r:id="rId7"/>
    <p:sldId id="288" r:id="rId8"/>
    <p:sldId id="289" r:id="rId9"/>
    <p:sldId id="299" r:id="rId10"/>
    <p:sldId id="300" r:id="rId11"/>
    <p:sldId id="301" r:id="rId12"/>
    <p:sldId id="302" r:id="rId13"/>
    <p:sldId id="303" r:id="rId14"/>
    <p:sldId id="292" r:id="rId15"/>
    <p:sldId id="295" r:id="rId16"/>
    <p:sldId id="275" r:id="rId17"/>
    <p:sldId id="297" r:id="rId18"/>
  </p:sldIdLst>
  <p:sldSz cx="9144000" cy="5143500" type="screen16x9"/>
  <p:notesSz cx="6858000" cy="9144000"/>
  <p:embeddedFontLst>
    <p:embeddedFont>
      <p:font typeface="Arvo" panose="020B060402020202020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Josefin Slab" pitchFamily="2"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Montserrat ExtraBold" panose="00000900000000000000" pitchFamily="2" charset="0"/>
      <p:bold r:id="rId36"/>
      <p:boldItalic r:id="rId37"/>
    </p:embeddedFont>
    <p:embeddedFont>
      <p:font typeface="Montserrat Light" panose="00000400000000000000" pitchFamily="2" charset="0"/>
      <p:regular r:id="rId38"/>
      <p:bold r:id="rId39"/>
      <p:italic r:id="rId40"/>
      <p:boldItalic r:id="rId41"/>
    </p:embeddedFont>
    <p:embeddedFont>
      <p:font typeface="Montserrat SemiBold" panose="00000700000000000000" pitchFamily="2" charset="0"/>
      <p:regular r:id="rId42"/>
      <p:bold r:id="rId43"/>
      <p:italic r:id="rId44"/>
      <p:boldItalic r:id="rId45"/>
    </p:embeddedFont>
    <p:embeddedFont>
      <p:font typeface="Spectral" panose="020B0604020202020204" charset="0"/>
      <p:regular r:id="rId46"/>
      <p:bold r:id="rId47"/>
      <p:italic r:id="rId48"/>
      <p:boldItalic r:id="rId49"/>
    </p:embeddedFont>
    <p:embeddedFont>
      <p:font typeface="Spectral Light"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7">
          <p15:clr>
            <a:srgbClr val="A4A3A4"/>
          </p15:clr>
        </p15:guide>
        <p15:guide id="2" pos="5558">
          <p15:clr>
            <a:srgbClr val="A4A3A4"/>
          </p15:clr>
        </p15:guide>
        <p15:guide id="3" pos="1304">
          <p15:clr>
            <a:srgbClr val="A4A3A4"/>
          </p15:clr>
        </p15:guide>
        <p15:guide id="4" orient="horz" pos="1620">
          <p15:clr>
            <a:srgbClr val="A4A3A4"/>
          </p15:clr>
        </p15:guide>
        <p15:guide id="5" orient="horz" pos="2623">
          <p15:clr>
            <a:srgbClr val="A4A3A4"/>
          </p15:clr>
        </p15:guide>
        <p15:guide id="6" pos="4320">
          <p15:clr>
            <a:srgbClr val="A4A3A4"/>
          </p15:clr>
        </p15:guide>
        <p15:guide id="7" pos="3118">
          <p15:clr>
            <a:srgbClr val="A4A3A4"/>
          </p15:clr>
        </p15:guide>
        <p15:guide id="8" pos="2976">
          <p15:clr>
            <a:srgbClr val="A4A3A4"/>
          </p15:clr>
        </p15:guide>
        <p15:guide id="9" orient="horz" pos="590">
          <p15:clr>
            <a:srgbClr val="A4A3A4"/>
          </p15:clr>
        </p15:guide>
        <p15:guide id="10" pos="2268">
          <p15:clr>
            <a:srgbClr val="A4A3A4"/>
          </p15:clr>
        </p15:guide>
        <p15:guide id="11" pos="3902">
          <p15:clr>
            <a:srgbClr val="A4A3A4"/>
          </p15:clr>
        </p15:guide>
        <p15:guide id="12" orient="horz" pos="10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9C1A92-EA2B-44D3-B04C-F9A9EA0CD224}">
  <a:tblStyle styleId="{F59C1A92-EA2B-44D3-B04C-F9A9EA0CD2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1" autoAdjust="0"/>
    <p:restoredTop sz="94660"/>
  </p:normalViewPr>
  <p:slideViewPr>
    <p:cSldViewPr snapToGrid="0">
      <p:cViewPr varScale="1">
        <p:scale>
          <a:sx n="107" d="100"/>
          <a:sy n="107" d="100"/>
        </p:scale>
        <p:origin x="355" y="82"/>
      </p:cViewPr>
      <p:guideLst>
        <p:guide orient="horz" pos="337"/>
        <p:guide pos="5558"/>
        <p:guide pos="1304"/>
        <p:guide orient="horz" pos="1620"/>
        <p:guide orient="horz" pos="2623"/>
        <p:guide pos="4320"/>
        <p:guide pos="3118"/>
        <p:guide pos="2976"/>
        <p:guide orient="horz" pos="590"/>
        <p:guide pos="2268"/>
        <p:guide pos="3902"/>
        <p:guide orient="horz" pos="105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font" Target="fonts/font3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font" Target="fonts/font34.fntdata"/><Relationship Id="rId5"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08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499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02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815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102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767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795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523b52df0_1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523b52df0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450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de745794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de745794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de7457949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de7457949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523b52df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523b52df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39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800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345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ea541527f_0_18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ea541527f_0_18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799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slide">
  <p:cSld name="CUSTOM">
    <p:spTree>
      <p:nvGrpSpPr>
        <p:cNvPr id="1" name="Shape 28"/>
        <p:cNvGrpSpPr/>
        <p:nvPr/>
      </p:nvGrpSpPr>
      <p:grpSpPr>
        <a:xfrm>
          <a:off x="0" y="0"/>
          <a:ext cx="0" cy="0"/>
          <a:chOff x="0" y="0"/>
          <a:chExt cx="0" cy="0"/>
        </a:xfrm>
      </p:grpSpPr>
      <p:sp>
        <p:nvSpPr>
          <p:cNvPr id="29" name="Google Shape;29;p6"/>
          <p:cNvSpPr/>
          <p:nvPr/>
        </p:nvSpPr>
        <p:spPr>
          <a:xfrm>
            <a:off x="2028900" y="0"/>
            <a:ext cx="5086200" cy="5143500"/>
          </a:xfrm>
          <a:prstGeom prst="parallelogram">
            <a:avLst>
              <a:gd name="adj" fmla="val 25000"/>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subTitle" idx="1"/>
          </p:nvPr>
        </p:nvSpPr>
        <p:spPr>
          <a:xfrm>
            <a:off x="3153525" y="1800750"/>
            <a:ext cx="2523300" cy="2111700"/>
          </a:xfrm>
          <a:prstGeom prst="rect">
            <a:avLst/>
          </a:prstGeom>
        </p:spPr>
        <p:txBody>
          <a:bodyPr spcFirstLastPara="1" wrap="square" lIns="91425" tIns="91425" rIns="91425" bIns="91425" anchor="b" anchorCtr="0">
            <a:noAutofit/>
          </a:bodyPr>
          <a:lstStyle>
            <a:lvl1pPr lvl="0">
              <a:spcBef>
                <a:spcPts val="0"/>
              </a:spcBef>
              <a:spcAft>
                <a:spcPts val="0"/>
              </a:spcAft>
              <a:buNone/>
              <a:defRPr sz="1700">
                <a:solidFill>
                  <a:srgbClr val="FFFFFF"/>
                </a:solidFill>
                <a:latin typeface="Montserrat SemiBold"/>
                <a:ea typeface="Montserrat SemiBold"/>
                <a:cs typeface="Montserrat SemiBold"/>
                <a:sym typeface="Montserrat SemiBold"/>
              </a:defRPr>
            </a:lvl1pPr>
            <a:lvl2pPr lvl="1" algn="r">
              <a:spcBef>
                <a:spcPts val="0"/>
              </a:spcBef>
              <a:spcAft>
                <a:spcPts val="0"/>
              </a:spcAft>
              <a:buNone/>
              <a:defRPr sz="1700">
                <a:solidFill>
                  <a:srgbClr val="FFFFFF"/>
                </a:solidFill>
                <a:latin typeface="Montserrat SemiBold"/>
                <a:ea typeface="Montserrat SemiBold"/>
                <a:cs typeface="Montserrat SemiBold"/>
                <a:sym typeface="Montserrat SemiBold"/>
              </a:defRPr>
            </a:lvl2pPr>
            <a:lvl3pPr lvl="2" algn="r">
              <a:spcBef>
                <a:spcPts val="0"/>
              </a:spcBef>
              <a:spcAft>
                <a:spcPts val="0"/>
              </a:spcAft>
              <a:buNone/>
              <a:defRPr sz="1700">
                <a:solidFill>
                  <a:srgbClr val="FFFFFF"/>
                </a:solidFill>
                <a:latin typeface="Montserrat SemiBold"/>
                <a:ea typeface="Montserrat SemiBold"/>
                <a:cs typeface="Montserrat SemiBold"/>
                <a:sym typeface="Montserrat SemiBold"/>
              </a:defRPr>
            </a:lvl3pPr>
            <a:lvl4pPr lvl="3" algn="r">
              <a:spcBef>
                <a:spcPts val="0"/>
              </a:spcBef>
              <a:spcAft>
                <a:spcPts val="0"/>
              </a:spcAft>
              <a:buNone/>
              <a:defRPr sz="1700">
                <a:solidFill>
                  <a:srgbClr val="FFFFFF"/>
                </a:solidFill>
                <a:latin typeface="Montserrat SemiBold"/>
                <a:ea typeface="Montserrat SemiBold"/>
                <a:cs typeface="Montserrat SemiBold"/>
                <a:sym typeface="Montserrat SemiBold"/>
              </a:defRPr>
            </a:lvl4pPr>
            <a:lvl5pPr lvl="4" algn="r">
              <a:spcBef>
                <a:spcPts val="0"/>
              </a:spcBef>
              <a:spcAft>
                <a:spcPts val="0"/>
              </a:spcAft>
              <a:buNone/>
              <a:defRPr sz="1700">
                <a:solidFill>
                  <a:srgbClr val="FFFFFF"/>
                </a:solidFill>
                <a:latin typeface="Montserrat SemiBold"/>
                <a:ea typeface="Montserrat SemiBold"/>
                <a:cs typeface="Montserrat SemiBold"/>
                <a:sym typeface="Montserrat SemiBold"/>
              </a:defRPr>
            </a:lvl5pPr>
            <a:lvl6pPr lvl="5" algn="r">
              <a:spcBef>
                <a:spcPts val="0"/>
              </a:spcBef>
              <a:spcAft>
                <a:spcPts val="0"/>
              </a:spcAft>
              <a:buNone/>
              <a:defRPr sz="1700">
                <a:solidFill>
                  <a:srgbClr val="FFFFFF"/>
                </a:solidFill>
                <a:latin typeface="Montserrat SemiBold"/>
                <a:ea typeface="Montserrat SemiBold"/>
                <a:cs typeface="Montserrat SemiBold"/>
                <a:sym typeface="Montserrat SemiBold"/>
              </a:defRPr>
            </a:lvl6pPr>
            <a:lvl7pPr lvl="6" algn="r">
              <a:spcBef>
                <a:spcPts val="0"/>
              </a:spcBef>
              <a:spcAft>
                <a:spcPts val="0"/>
              </a:spcAft>
              <a:buNone/>
              <a:defRPr sz="1700">
                <a:solidFill>
                  <a:srgbClr val="FFFFFF"/>
                </a:solidFill>
                <a:latin typeface="Montserrat SemiBold"/>
                <a:ea typeface="Montserrat SemiBold"/>
                <a:cs typeface="Montserrat SemiBold"/>
                <a:sym typeface="Montserrat SemiBold"/>
              </a:defRPr>
            </a:lvl7pPr>
            <a:lvl8pPr lvl="7" algn="r">
              <a:spcBef>
                <a:spcPts val="0"/>
              </a:spcBef>
              <a:spcAft>
                <a:spcPts val="0"/>
              </a:spcAft>
              <a:buNone/>
              <a:defRPr sz="1700">
                <a:solidFill>
                  <a:srgbClr val="FFFFFF"/>
                </a:solidFill>
                <a:latin typeface="Montserrat SemiBold"/>
                <a:ea typeface="Montserrat SemiBold"/>
                <a:cs typeface="Montserrat SemiBold"/>
                <a:sym typeface="Montserrat SemiBold"/>
              </a:defRPr>
            </a:lvl8pPr>
            <a:lvl9pPr lvl="8" algn="r">
              <a:spcBef>
                <a:spcPts val="0"/>
              </a:spcBef>
              <a:spcAft>
                <a:spcPts val="0"/>
              </a:spcAft>
              <a:buNone/>
              <a:defRPr sz="1700">
                <a:solidFill>
                  <a:srgbClr val="FFFFFF"/>
                </a:solidFill>
                <a:latin typeface="Montserrat SemiBold"/>
                <a:ea typeface="Montserrat SemiBold"/>
                <a:cs typeface="Montserrat SemiBold"/>
                <a:sym typeface="Montserrat SemiBold"/>
              </a:defRPr>
            </a:lvl9pPr>
          </a:lstStyle>
          <a:p>
            <a:endParaRPr/>
          </a:p>
        </p:txBody>
      </p:sp>
      <p:sp>
        <p:nvSpPr>
          <p:cNvPr id="31" name="Google Shape;31;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latin typeface="Montserrat"/>
              <a:ea typeface="Montserrat"/>
              <a:cs typeface="Montserrat"/>
              <a:sym typeface="Montserrat"/>
            </a:endParaRPr>
          </a:p>
        </p:txBody>
      </p:sp>
      <p:sp>
        <p:nvSpPr>
          <p:cNvPr id="32" name="Google Shape;32;p6"/>
          <p:cNvSpPr txBox="1">
            <a:spLocks noGrp="1"/>
          </p:cNvSpPr>
          <p:nvPr>
            <p:ph type="subTitle" idx="2"/>
          </p:nvPr>
        </p:nvSpPr>
        <p:spPr>
          <a:xfrm>
            <a:off x="3153525" y="4011203"/>
            <a:ext cx="1894500" cy="106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90CCFA"/>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a:endParaRPr/>
          </a:p>
        </p:txBody>
      </p:sp>
    </p:spTree>
  </p:cSld>
  <p:clrMapOvr>
    <a:masterClrMapping/>
  </p:clrMapOvr>
  <p:extLst>
    <p:ext uri="{DCECCB84-F9BA-43D5-87BE-67443E8EF086}">
      <p15:sldGuideLst xmlns:p15="http://schemas.microsoft.com/office/powerpoint/2012/main">
        <p15:guide id="1" orient="horz" pos="269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Only">
  <p:cSld name="TITLE_ONLY">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5322125" y="506525"/>
            <a:ext cx="3523800" cy="64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a:lvl1pPr>
            <a:lvl2pPr lvl="1" algn="r" rtl="0">
              <a:spcBef>
                <a:spcPts val="0"/>
              </a:spcBef>
              <a:spcAft>
                <a:spcPts val="0"/>
              </a:spcAft>
              <a:buClr>
                <a:srgbClr val="EFD67E"/>
              </a:buClr>
              <a:buSzPts val="3300"/>
              <a:buNone/>
              <a:defRPr>
                <a:solidFill>
                  <a:srgbClr val="EFD67E"/>
                </a:solidFill>
              </a:defRPr>
            </a:lvl2pPr>
            <a:lvl3pPr lvl="2" algn="r" rtl="0">
              <a:spcBef>
                <a:spcPts val="0"/>
              </a:spcBef>
              <a:spcAft>
                <a:spcPts val="0"/>
              </a:spcAft>
              <a:buClr>
                <a:srgbClr val="EFD67E"/>
              </a:buClr>
              <a:buSzPts val="3300"/>
              <a:buNone/>
              <a:defRPr>
                <a:solidFill>
                  <a:srgbClr val="EFD67E"/>
                </a:solidFill>
              </a:defRPr>
            </a:lvl3pPr>
            <a:lvl4pPr lvl="3" algn="r" rtl="0">
              <a:spcBef>
                <a:spcPts val="0"/>
              </a:spcBef>
              <a:spcAft>
                <a:spcPts val="0"/>
              </a:spcAft>
              <a:buClr>
                <a:srgbClr val="EFD67E"/>
              </a:buClr>
              <a:buSzPts val="3300"/>
              <a:buNone/>
              <a:defRPr>
                <a:solidFill>
                  <a:srgbClr val="EFD67E"/>
                </a:solidFill>
              </a:defRPr>
            </a:lvl4pPr>
            <a:lvl5pPr lvl="4" algn="r" rtl="0">
              <a:spcBef>
                <a:spcPts val="0"/>
              </a:spcBef>
              <a:spcAft>
                <a:spcPts val="0"/>
              </a:spcAft>
              <a:buClr>
                <a:srgbClr val="EFD67E"/>
              </a:buClr>
              <a:buSzPts val="3300"/>
              <a:buNone/>
              <a:defRPr>
                <a:solidFill>
                  <a:srgbClr val="EFD67E"/>
                </a:solidFill>
              </a:defRPr>
            </a:lvl5pPr>
            <a:lvl6pPr lvl="5" algn="r" rtl="0">
              <a:spcBef>
                <a:spcPts val="0"/>
              </a:spcBef>
              <a:spcAft>
                <a:spcPts val="0"/>
              </a:spcAft>
              <a:buClr>
                <a:srgbClr val="EFD67E"/>
              </a:buClr>
              <a:buSzPts val="3300"/>
              <a:buNone/>
              <a:defRPr>
                <a:solidFill>
                  <a:srgbClr val="EFD67E"/>
                </a:solidFill>
              </a:defRPr>
            </a:lvl6pPr>
            <a:lvl7pPr lvl="6" algn="r" rtl="0">
              <a:spcBef>
                <a:spcPts val="0"/>
              </a:spcBef>
              <a:spcAft>
                <a:spcPts val="0"/>
              </a:spcAft>
              <a:buClr>
                <a:srgbClr val="EFD67E"/>
              </a:buClr>
              <a:buSzPts val="3300"/>
              <a:buNone/>
              <a:defRPr>
                <a:solidFill>
                  <a:srgbClr val="EFD67E"/>
                </a:solidFill>
              </a:defRPr>
            </a:lvl7pPr>
            <a:lvl8pPr lvl="7" algn="r" rtl="0">
              <a:spcBef>
                <a:spcPts val="0"/>
              </a:spcBef>
              <a:spcAft>
                <a:spcPts val="0"/>
              </a:spcAft>
              <a:buClr>
                <a:srgbClr val="EFD67E"/>
              </a:buClr>
              <a:buSzPts val="3300"/>
              <a:buNone/>
              <a:defRPr>
                <a:solidFill>
                  <a:srgbClr val="EFD67E"/>
                </a:solidFill>
              </a:defRPr>
            </a:lvl8pPr>
            <a:lvl9pPr lvl="8" algn="r" rtl="0">
              <a:spcBef>
                <a:spcPts val="0"/>
              </a:spcBef>
              <a:spcAft>
                <a:spcPts val="0"/>
              </a:spcAft>
              <a:buClr>
                <a:srgbClr val="EFD67E"/>
              </a:buClr>
              <a:buSzPts val="3300"/>
              <a:buNone/>
              <a:defRPr>
                <a:solidFill>
                  <a:srgbClr val="EFD67E"/>
                </a:solidFill>
              </a:defRPr>
            </a:lvl9pPr>
          </a:lstStyle>
          <a:p>
            <a:endParaRPr/>
          </a:p>
        </p:txBody>
      </p:sp>
      <p:sp>
        <p:nvSpPr>
          <p:cNvPr id="94" name="Google Shape;94;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95" name="Google Shape;95;p14"/>
          <p:cNvSpPr/>
          <p:nvPr/>
        </p:nvSpPr>
        <p:spPr>
          <a:xfrm rot="10800000">
            <a:off x="6556325"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amp; text">
  <p:cSld name="TITLE_ONLY_1">
    <p:spTree>
      <p:nvGrpSpPr>
        <p:cNvPr id="1" name="Shape 96"/>
        <p:cNvGrpSpPr/>
        <p:nvPr/>
      </p:nvGrpSpPr>
      <p:grpSpPr>
        <a:xfrm>
          <a:off x="0" y="0"/>
          <a:ext cx="0" cy="0"/>
          <a:chOff x="0" y="0"/>
          <a:chExt cx="0" cy="0"/>
        </a:xfrm>
      </p:grpSpPr>
      <p:sp>
        <p:nvSpPr>
          <p:cNvPr id="97" name="Google Shape;97;p15"/>
          <p:cNvSpPr txBox="1">
            <a:spLocks noGrp="1"/>
          </p:cNvSpPr>
          <p:nvPr>
            <p:ph type="title" hasCustomPrompt="1"/>
          </p:nvPr>
        </p:nvSpPr>
        <p:spPr>
          <a:xfrm>
            <a:off x="542950" y="2077450"/>
            <a:ext cx="8058000" cy="95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D9D9D9"/>
              </a:buClr>
              <a:buSzPts val="5600"/>
              <a:buNone/>
              <a:defRPr sz="5600" b="1">
                <a:solidFill>
                  <a:srgbClr val="D9D9D9"/>
                </a:solidFill>
              </a:defRPr>
            </a:lvl1pPr>
            <a:lvl2pPr lvl="1" algn="ctr" rtl="0">
              <a:spcBef>
                <a:spcPts val="0"/>
              </a:spcBef>
              <a:spcAft>
                <a:spcPts val="0"/>
              </a:spcAft>
              <a:buClr>
                <a:srgbClr val="F3F3F3"/>
              </a:buClr>
              <a:buSzPts val="12000"/>
              <a:buNone/>
              <a:defRPr sz="12000">
                <a:solidFill>
                  <a:srgbClr val="F3F3F3"/>
                </a:solidFill>
              </a:defRPr>
            </a:lvl2pPr>
            <a:lvl3pPr lvl="2" algn="ctr" rtl="0">
              <a:spcBef>
                <a:spcPts val="0"/>
              </a:spcBef>
              <a:spcAft>
                <a:spcPts val="0"/>
              </a:spcAft>
              <a:buClr>
                <a:srgbClr val="F3F3F3"/>
              </a:buClr>
              <a:buSzPts val="12000"/>
              <a:buNone/>
              <a:defRPr sz="12000">
                <a:solidFill>
                  <a:srgbClr val="F3F3F3"/>
                </a:solidFill>
              </a:defRPr>
            </a:lvl3pPr>
            <a:lvl4pPr lvl="3" algn="ctr" rtl="0">
              <a:spcBef>
                <a:spcPts val="0"/>
              </a:spcBef>
              <a:spcAft>
                <a:spcPts val="0"/>
              </a:spcAft>
              <a:buClr>
                <a:srgbClr val="F3F3F3"/>
              </a:buClr>
              <a:buSzPts val="12000"/>
              <a:buNone/>
              <a:defRPr sz="12000">
                <a:solidFill>
                  <a:srgbClr val="F3F3F3"/>
                </a:solidFill>
              </a:defRPr>
            </a:lvl4pPr>
            <a:lvl5pPr lvl="4" algn="ctr" rtl="0">
              <a:spcBef>
                <a:spcPts val="0"/>
              </a:spcBef>
              <a:spcAft>
                <a:spcPts val="0"/>
              </a:spcAft>
              <a:buClr>
                <a:srgbClr val="F3F3F3"/>
              </a:buClr>
              <a:buSzPts val="12000"/>
              <a:buNone/>
              <a:defRPr sz="12000">
                <a:solidFill>
                  <a:srgbClr val="F3F3F3"/>
                </a:solidFill>
              </a:defRPr>
            </a:lvl5pPr>
            <a:lvl6pPr lvl="5" algn="ctr" rtl="0">
              <a:spcBef>
                <a:spcPts val="0"/>
              </a:spcBef>
              <a:spcAft>
                <a:spcPts val="0"/>
              </a:spcAft>
              <a:buClr>
                <a:srgbClr val="F3F3F3"/>
              </a:buClr>
              <a:buSzPts val="12000"/>
              <a:buNone/>
              <a:defRPr sz="12000">
                <a:solidFill>
                  <a:srgbClr val="F3F3F3"/>
                </a:solidFill>
              </a:defRPr>
            </a:lvl6pPr>
            <a:lvl7pPr lvl="6" algn="ctr" rtl="0">
              <a:spcBef>
                <a:spcPts val="0"/>
              </a:spcBef>
              <a:spcAft>
                <a:spcPts val="0"/>
              </a:spcAft>
              <a:buClr>
                <a:srgbClr val="F3F3F3"/>
              </a:buClr>
              <a:buSzPts val="12000"/>
              <a:buNone/>
              <a:defRPr sz="12000">
                <a:solidFill>
                  <a:srgbClr val="F3F3F3"/>
                </a:solidFill>
              </a:defRPr>
            </a:lvl7pPr>
            <a:lvl8pPr lvl="7" algn="ctr" rtl="0">
              <a:spcBef>
                <a:spcPts val="0"/>
              </a:spcBef>
              <a:spcAft>
                <a:spcPts val="0"/>
              </a:spcAft>
              <a:buClr>
                <a:srgbClr val="F3F3F3"/>
              </a:buClr>
              <a:buSzPts val="12000"/>
              <a:buNone/>
              <a:defRPr sz="12000">
                <a:solidFill>
                  <a:srgbClr val="F3F3F3"/>
                </a:solidFill>
              </a:defRPr>
            </a:lvl8pPr>
            <a:lvl9pPr lvl="8" algn="ctr" rtl="0">
              <a:spcBef>
                <a:spcPts val="0"/>
              </a:spcBef>
              <a:spcAft>
                <a:spcPts val="0"/>
              </a:spcAft>
              <a:buClr>
                <a:srgbClr val="F3F3F3"/>
              </a:buClr>
              <a:buSzPts val="12000"/>
              <a:buNone/>
              <a:defRPr sz="12000">
                <a:solidFill>
                  <a:srgbClr val="F3F3F3"/>
                </a:solidFill>
              </a:defRPr>
            </a:lvl9pPr>
          </a:lstStyle>
          <a:p>
            <a:r>
              <a:t>xx%</a:t>
            </a:r>
          </a:p>
        </p:txBody>
      </p:sp>
      <p:sp>
        <p:nvSpPr>
          <p:cNvPr id="98" name="Google Shape;98;p15"/>
          <p:cNvSpPr txBox="1">
            <a:spLocks noGrp="1"/>
          </p:cNvSpPr>
          <p:nvPr>
            <p:ph type="subTitle" idx="1"/>
          </p:nvPr>
        </p:nvSpPr>
        <p:spPr>
          <a:xfrm>
            <a:off x="1194950" y="3030850"/>
            <a:ext cx="6754200" cy="106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90CCFA"/>
                </a:solidFill>
                <a:latin typeface="Spectral Light"/>
                <a:ea typeface="Spectral Light"/>
                <a:cs typeface="Spectral Light"/>
                <a:sym typeface="Spectral Light"/>
              </a:defRPr>
            </a:lvl1pPr>
            <a:lvl2pPr lvl="1" algn="ctr" rtl="0">
              <a:spcBef>
                <a:spcPts val="0"/>
              </a:spcBef>
              <a:spcAft>
                <a:spcPts val="0"/>
              </a:spcAft>
              <a:buNone/>
              <a:defRPr>
                <a:solidFill>
                  <a:srgbClr val="90CCFA"/>
                </a:solidFill>
                <a:latin typeface="Spectral Light"/>
                <a:ea typeface="Spectral Light"/>
                <a:cs typeface="Spectral Light"/>
                <a:sym typeface="Spectral Light"/>
              </a:defRPr>
            </a:lvl2pPr>
            <a:lvl3pPr lvl="2" algn="ctr" rtl="0">
              <a:spcBef>
                <a:spcPts val="0"/>
              </a:spcBef>
              <a:spcAft>
                <a:spcPts val="0"/>
              </a:spcAft>
              <a:buNone/>
              <a:defRPr>
                <a:solidFill>
                  <a:srgbClr val="90CCFA"/>
                </a:solidFill>
                <a:latin typeface="Spectral Light"/>
                <a:ea typeface="Spectral Light"/>
                <a:cs typeface="Spectral Light"/>
                <a:sym typeface="Spectral Light"/>
              </a:defRPr>
            </a:lvl3pPr>
            <a:lvl4pPr lvl="3" algn="ctr" rtl="0">
              <a:spcBef>
                <a:spcPts val="0"/>
              </a:spcBef>
              <a:spcAft>
                <a:spcPts val="0"/>
              </a:spcAft>
              <a:buNone/>
              <a:defRPr>
                <a:solidFill>
                  <a:srgbClr val="90CCFA"/>
                </a:solidFill>
                <a:latin typeface="Spectral Light"/>
                <a:ea typeface="Spectral Light"/>
                <a:cs typeface="Spectral Light"/>
                <a:sym typeface="Spectral Light"/>
              </a:defRPr>
            </a:lvl4pPr>
            <a:lvl5pPr lvl="4" algn="ctr" rtl="0">
              <a:spcBef>
                <a:spcPts val="0"/>
              </a:spcBef>
              <a:spcAft>
                <a:spcPts val="0"/>
              </a:spcAft>
              <a:buNone/>
              <a:defRPr>
                <a:solidFill>
                  <a:srgbClr val="90CCFA"/>
                </a:solidFill>
                <a:latin typeface="Spectral Light"/>
                <a:ea typeface="Spectral Light"/>
                <a:cs typeface="Spectral Light"/>
                <a:sym typeface="Spectral Light"/>
              </a:defRPr>
            </a:lvl5pPr>
            <a:lvl6pPr lvl="5" algn="ctr" rtl="0">
              <a:spcBef>
                <a:spcPts val="0"/>
              </a:spcBef>
              <a:spcAft>
                <a:spcPts val="0"/>
              </a:spcAft>
              <a:buNone/>
              <a:defRPr>
                <a:solidFill>
                  <a:srgbClr val="90CCFA"/>
                </a:solidFill>
                <a:latin typeface="Spectral Light"/>
                <a:ea typeface="Spectral Light"/>
                <a:cs typeface="Spectral Light"/>
                <a:sym typeface="Spectral Light"/>
              </a:defRPr>
            </a:lvl6pPr>
            <a:lvl7pPr lvl="6" algn="ctr" rtl="0">
              <a:spcBef>
                <a:spcPts val="0"/>
              </a:spcBef>
              <a:spcAft>
                <a:spcPts val="0"/>
              </a:spcAft>
              <a:buNone/>
              <a:defRPr>
                <a:solidFill>
                  <a:srgbClr val="90CCFA"/>
                </a:solidFill>
                <a:latin typeface="Spectral Light"/>
                <a:ea typeface="Spectral Light"/>
                <a:cs typeface="Spectral Light"/>
                <a:sym typeface="Spectral Light"/>
              </a:defRPr>
            </a:lvl7pPr>
            <a:lvl8pPr lvl="7" algn="ctr" rtl="0">
              <a:spcBef>
                <a:spcPts val="0"/>
              </a:spcBef>
              <a:spcAft>
                <a:spcPts val="0"/>
              </a:spcAft>
              <a:buNone/>
              <a:defRPr>
                <a:solidFill>
                  <a:srgbClr val="90CCFA"/>
                </a:solidFill>
                <a:latin typeface="Spectral Light"/>
                <a:ea typeface="Spectral Light"/>
                <a:cs typeface="Spectral Light"/>
                <a:sym typeface="Spectral Light"/>
              </a:defRPr>
            </a:lvl8pPr>
            <a:lvl9pPr lvl="8" algn="ctr" rtl="0">
              <a:spcBef>
                <a:spcPts val="0"/>
              </a:spcBef>
              <a:spcAft>
                <a:spcPts val="0"/>
              </a:spcAft>
              <a:buNone/>
              <a:defRPr>
                <a:solidFill>
                  <a:srgbClr val="90CCFA"/>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sign/ Content">
  <p:cSld name="BLANK_1_1_1_1">
    <p:spTree>
      <p:nvGrpSpPr>
        <p:cNvPr id="1" name="Shape 119"/>
        <p:cNvGrpSpPr/>
        <p:nvPr/>
      </p:nvGrpSpPr>
      <p:grpSpPr>
        <a:xfrm>
          <a:off x="0" y="0"/>
          <a:ext cx="0" cy="0"/>
          <a:chOff x="0" y="0"/>
          <a:chExt cx="0" cy="0"/>
        </a:xfrm>
      </p:grpSpPr>
      <p:sp>
        <p:nvSpPr>
          <p:cNvPr id="120" name="Google Shape;120;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1" name="Google Shape;121;p21"/>
          <p:cNvSpPr/>
          <p:nvPr/>
        </p:nvSpPr>
        <p:spPr>
          <a:xfrm>
            <a:off x="1088275" y="534300"/>
            <a:ext cx="4074600" cy="40752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2" name="Google Shape;122;p21"/>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3" name="Google Shape;123;p21"/>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4" name="Google Shape;124;p21"/>
          <p:cNvSpPr/>
          <p:nvPr/>
        </p:nvSpPr>
        <p:spPr>
          <a:xfrm>
            <a:off x="3125575" y="2571900"/>
            <a:ext cx="2037300" cy="2037600"/>
          </a:xfrm>
          <a:prstGeom prst="rect">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endParaRPr>
          </a:p>
        </p:txBody>
      </p:sp>
      <p:sp>
        <p:nvSpPr>
          <p:cNvPr id="125" name="Google Shape;125;p21"/>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26" name="Google Shape;126;p21"/>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27" name="Google Shape;127;p21"/>
          <p:cNvSpPr txBox="1">
            <a:spLocks noGrp="1"/>
          </p:cNvSpPr>
          <p:nvPr>
            <p:ph type="subTitle" idx="1"/>
          </p:nvPr>
        </p:nvSpPr>
        <p:spPr>
          <a:xfrm>
            <a:off x="1335850" y="988350"/>
            <a:ext cx="1542300" cy="1129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 Content 1">
  <p:cSld name="BLANK_1_1_1_1_1">
    <p:spTree>
      <p:nvGrpSpPr>
        <p:cNvPr id="1" name="Shape 138"/>
        <p:cNvGrpSpPr/>
        <p:nvPr/>
      </p:nvGrpSpPr>
      <p:grpSpPr>
        <a:xfrm>
          <a:off x="0" y="0"/>
          <a:ext cx="0" cy="0"/>
          <a:chOff x="0" y="0"/>
          <a:chExt cx="0" cy="0"/>
        </a:xfrm>
      </p:grpSpPr>
      <p:sp>
        <p:nvSpPr>
          <p:cNvPr id="139" name="Google Shape;139;p2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0" name="Google Shape;140;p23"/>
          <p:cNvSpPr/>
          <p:nvPr/>
        </p:nvSpPr>
        <p:spPr>
          <a:xfrm>
            <a:off x="1088275" y="534300"/>
            <a:ext cx="4074600" cy="40752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1" name="Google Shape;141;p23"/>
          <p:cNvSpPr/>
          <p:nvPr/>
        </p:nvSpPr>
        <p:spPr>
          <a:xfrm rot="10800000">
            <a:off x="6533400" y="4516800"/>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2" name="Google Shape;142;p23"/>
          <p:cNvSpPr/>
          <p:nvPr/>
        </p:nvSpPr>
        <p:spPr>
          <a:xfrm>
            <a:off x="1088275" y="2571900"/>
            <a:ext cx="2037300" cy="2037600"/>
          </a:xfrm>
          <a:prstGeom prst="rect">
            <a:avLst/>
          </a:pr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3" name="Google Shape;143;p23"/>
          <p:cNvSpPr/>
          <p:nvPr/>
        </p:nvSpPr>
        <p:spPr>
          <a:xfrm>
            <a:off x="3125575" y="2571900"/>
            <a:ext cx="2037300" cy="2037600"/>
          </a:xfrm>
          <a:prstGeom prst="rect">
            <a:avLst/>
          </a:prstGeom>
          <a:solidFill>
            <a:srgbClr val="25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52525"/>
              </a:solidFill>
            </a:endParaRPr>
          </a:p>
        </p:txBody>
      </p:sp>
      <p:sp>
        <p:nvSpPr>
          <p:cNvPr id="144" name="Google Shape;144;p23"/>
          <p:cNvSpPr/>
          <p:nvPr/>
        </p:nvSpPr>
        <p:spPr>
          <a:xfrm>
            <a:off x="3125575" y="534300"/>
            <a:ext cx="2037300" cy="2037600"/>
          </a:xfrm>
          <a:prstGeom prst="rect">
            <a:avLst/>
          </a:prstGeom>
          <a:solidFill>
            <a:srgbClr val="4888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
        <p:nvSpPr>
          <p:cNvPr id="145" name="Google Shape;145;p23"/>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a:endParaRPr/>
          </a:p>
        </p:txBody>
      </p:sp>
      <p:sp>
        <p:nvSpPr>
          <p:cNvPr id="146" name="Google Shape;146;p23"/>
          <p:cNvSpPr txBox="1">
            <a:spLocks noGrp="1"/>
          </p:cNvSpPr>
          <p:nvPr>
            <p:ph type="subTitle" idx="1"/>
          </p:nvPr>
        </p:nvSpPr>
        <p:spPr>
          <a:xfrm>
            <a:off x="1477900" y="1442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7" name="Google Shape;147;p23"/>
          <p:cNvSpPr txBox="1">
            <a:spLocks noGrp="1"/>
          </p:cNvSpPr>
          <p:nvPr>
            <p:ph type="subTitle" idx="2"/>
          </p:nvPr>
        </p:nvSpPr>
        <p:spPr>
          <a:xfrm>
            <a:off x="3217775" y="64625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8" name="Google Shape;148;p23"/>
          <p:cNvSpPr txBox="1">
            <a:spLocks noGrp="1"/>
          </p:cNvSpPr>
          <p:nvPr>
            <p:ph type="subTitle" idx="3"/>
          </p:nvPr>
        </p:nvSpPr>
        <p:spPr>
          <a:xfrm>
            <a:off x="1240675" y="2571900"/>
            <a:ext cx="1542300" cy="11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algn="ctr" rtl="0">
              <a:spcBef>
                <a:spcPts val="0"/>
              </a:spcBef>
              <a:spcAft>
                <a:spcPts val="0"/>
              </a:spcAft>
              <a:buNone/>
              <a:defRPr>
                <a:solidFill>
                  <a:srgbClr val="FFFFFF"/>
                </a:solidFill>
                <a:latin typeface="Spectral Light"/>
                <a:ea typeface="Spectral Light"/>
                <a:cs typeface="Spectral Light"/>
                <a:sym typeface="Spectral Light"/>
              </a:defRPr>
            </a:lvl2pPr>
            <a:lvl3pPr lvl="2" algn="ctr" rtl="0">
              <a:spcBef>
                <a:spcPts val="0"/>
              </a:spcBef>
              <a:spcAft>
                <a:spcPts val="0"/>
              </a:spcAft>
              <a:buNone/>
              <a:defRPr>
                <a:solidFill>
                  <a:srgbClr val="FFFFFF"/>
                </a:solidFill>
                <a:latin typeface="Spectral Light"/>
                <a:ea typeface="Spectral Light"/>
                <a:cs typeface="Spectral Light"/>
                <a:sym typeface="Spectral Light"/>
              </a:defRPr>
            </a:lvl3pPr>
            <a:lvl4pPr lvl="3" algn="ctr" rtl="0">
              <a:spcBef>
                <a:spcPts val="0"/>
              </a:spcBef>
              <a:spcAft>
                <a:spcPts val="0"/>
              </a:spcAft>
              <a:buNone/>
              <a:defRPr>
                <a:solidFill>
                  <a:srgbClr val="FFFFFF"/>
                </a:solidFill>
                <a:latin typeface="Spectral Light"/>
                <a:ea typeface="Spectral Light"/>
                <a:cs typeface="Spectral Light"/>
                <a:sym typeface="Spectral Light"/>
              </a:defRPr>
            </a:lvl4pPr>
            <a:lvl5pPr lvl="4" algn="ctr" rtl="0">
              <a:spcBef>
                <a:spcPts val="0"/>
              </a:spcBef>
              <a:spcAft>
                <a:spcPts val="0"/>
              </a:spcAft>
              <a:buNone/>
              <a:defRPr>
                <a:solidFill>
                  <a:srgbClr val="FFFFFF"/>
                </a:solidFill>
                <a:latin typeface="Spectral Light"/>
                <a:ea typeface="Spectral Light"/>
                <a:cs typeface="Spectral Light"/>
                <a:sym typeface="Spectral Light"/>
              </a:defRPr>
            </a:lvl5pPr>
            <a:lvl6pPr lvl="5" algn="ctr" rtl="0">
              <a:spcBef>
                <a:spcPts val="0"/>
              </a:spcBef>
              <a:spcAft>
                <a:spcPts val="0"/>
              </a:spcAft>
              <a:buNone/>
              <a:defRPr>
                <a:solidFill>
                  <a:srgbClr val="FFFFFF"/>
                </a:solidFill>
                <a:latin typeface="Spectral Light"/>
                <a:ea typeface="Spectral Light"/>
                <a:cs typeface="Spectral Light"/>
                <a:sym typeface="Spectral Light"/>
              </a:defRPr>
            </a:lvl6pPr>
            <a:lvl7pPr lvl="6" algn="ctr" rtl="0">
              <a:spcBef>
                <a:spcPts val="0"/>
              </a:spcBef>
              <a:spcAft>
                <a:spcPts val="0"/>
              </a:spcAft>
              <a:buNone/>
              <a:defRPr>
                <a:solidFill>
                  <a:srgbClr val="FFFFFF"/>
                </a:solidFill>
                <a:latin typeface="Spectral Light"/>
                <a:ea typeface="Spectral Light"/>
                <a:cs typeface="Spectral Light"/>
                <a:sym typeface="Spectral Light"/>
              </a:defRPr>
            </a:lvl7pPr>
            <a:lvl8pPr lvl="7" algn="ctr" rtl="0">
              <a:spcBef>
                <a:spcPts val="0"/>
              </a:spcBef>
              <a:spcAft>
                <a:spcPts val="0"/>
              </a:spcAft>
              <a:buNone/>
              <a:defRPr>
                <a:solidFill>
                  <a:srgbClr val="FFFFFF"/>
                </a:solidFill>
                <a:latin typeface="Spectral Light"/>
                <a:ea typeface="Spectral Light"/>
                <a:cs typeface="Spectral Light"/>
                <a:sym typeface="Spectral Light"/>
              </a:defRPr>
            </a:lvl8pPr>
            <a:lvl9pPr lvl="8" algn="ct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49" name="Google Shape;149;p23"/>
          <p:cNvSpPr txBox="1">
            <a:spLocks noGrp="1"/>
          </p:cNvSpPr>
          <p:nvPr>
            <p:ph type="subTitle" idx="4"/>
          </p:nvPr>
        </p:nvSpPr>
        <p:spPr>
          <a:xfrm>
            <a:off x="3468175" y="3341400"/>
            <a:ext cx="1542300" cy="11295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200">
                <a:solidFill>
                  <a:srgbClr val="FFFFFF"/>
                </a:solidFill>
                <a:latin typeface="Spectral Light"/>
                <a:ea typeface="Spectral Light"/>
                <a:cs typeface="Spectral Light"/>
                <a:sym typeface="Spectral Light"/>
              </a:defRPr>
            </a:lvl1pPr>
            <a:lvl2pPr lvl="1" algn="r" rtl="0">
              <a:spcBef>
                <a:spcPts val="0"/>
              </a:spcBef>
              <a:spcAft>
                <a:spcPts val="0"/>
              </a:spcAft>
              <a:buNone/>
              <a:defRPr>
                <a:solidFill>
                  <a:srgbClr val="FFFFFF"/>
                </a:solidFill>
                <a:latin typeface="Spectral Light"/>
                <a:ea typeface="Spectral Light"/>
                <a:cs typeface="Spectral Light"/>
                <a:sym typeface="Spectral Light"/>
              </a:defRPr>
            </a:lvl2pPr>
            <a:lvl3pPr lvl="2" algn="r" rtl="0">
              <a:spcBef>
                <a:spcPts val="0"/>
              </a:spcBef>
              <a:spcAft>
                <a:spcPts val="0"/>
              </a:spcAft>
              <a:buNone/>
              <a:defRPr>
                <a:solidFill>
                  <a:srgbClr val="FFFFFF"/>
                </a:solidFill>
                <a:latin typeface="Spectral Light"/>
                <a:ea typeface="Spectral Light"/>
                <a:cs typeface="Spectral Light"/>
                <a:sym typeface="Spectral Light"/>
              </a:defRPr>
            </a:lvl3pPr>
            <a:lvl4pPr lvl="3" algn="r" rtl="0">
              <a:spcBef>
                <a:spcPts val="0"/>
              </a:spcBef>
              <a:spcAft>
                <a:spcPts val="0"/>
              </a:spcAft>
              <a:buNone/>
              <a:defRPr>
                <a:solidFill>
                  <a:srgbClr val="FFFFFF"/>
                </a:solidFill>
                <a:latin typeface="Spectral Light"/>
                <a:ea typeface="Spectral Light"/>
                <a:cs typeface="Spectral Light"/>
                <a:sym typeface="Spectral Light"/>
              </a:defRPr>
            </a:lvl4pPr>
            <a:lvl5pPr lvl="4" algn="r" rtl="0">
              <a:spcBef>
                <a:spcPts val="0"/>
              </a:spcBef>
              <a:spcAft>
                <a:spcPts val="0"/>
              </a:spcAft>
              <a:buNone/>
              <a:defRPr>
                <a:solidFill>
                  <a:srgbClr val="FFFFFF"/>
                </a:solidFill>
                <a:latin typeface="Spectral Light"/>
                <a:ea typeface="Spectral Light"/>
                <a:cs typeface="Spectral Light"/>
                <a:sym typeface="Spectral Light"/>
              </a:defRPr>
            </a:lvl5pPr>
            <a:lvl6pPr lvl="5" algn="r" rtl="0">
              <a:spcBef>
                <a:spcPts val="0"/>
              </a:spcBef>
              <a:spcAft>
                <a:spcPts val="0"/>
              </a:spcAft>
              <a:buNone/>
              <a:defRPr>
                <a:solidFill>
                  <a:srgbClr val="FFFFFF"/>
                </a:solidFill>
                <a:latin typeface="Spectral Light"/>
                <a:ea typeface="Spectral Light"/>
                <a:cs typeface="Spectral Light"/>
                <a:sym typeface="Spectral Light"/>
              </a:defRPr>
            </a:lvl6pPr>
            <a:lvl7pPr lvl="6" algn="r" rtl="0">
              <a:spcBef>
                <a:spcPts val="0"/>
              </a:spcBef>
              <a:spcAft>
                <a:spcPts val="0"/>
              </a:spcAft>
              <a:buNone/>
              <a:defRPr>
                <a:solidFill>
                  <a:srgbClr val="FFFFFF"/>
                </a:solidFill>
                <a:latin typeface="Spectral Light"/>
                <a:ea typeface="Spectral Light"/>
                <a:cs typeface="Spectral Light"/>
                <a:sym typeface="Spectral Light"/>
              </a:defRPr>
            </a:lvl7pPr>
            <a:lvl8pPr lvl="7" algn="r" rtl="0">
              <a:spcBef>
                <a:spcPts val="0"/>
              </a:spcBef>
              <a:spcAft>
                <a:spcPts val="0"/>
              </a:spcAft>
              <a:buNone/>
              <a:defRPr>
                <a:solidFill>
                  <a:srgbClr val="FFFFFF"/>
                </a:solidFill>
                <a:latin typeface="Spectral Light"/>
                <a:ea typeface="Spectral Light"/>
                <a:cs typeface="Spectral Light"/>
                <a:sym typeface="Spectral Light"/>
              </a:defRPr>
            </a:lvl8pPr>
            <a:lvl9pPr lvl="8" algn="r" rtl="0">
              <a:spcBef>
                <a:spcPts val="0"/>
              </a:spcBef>
              <a:spcAft>
                <a:spcPts val="0"/>
              </a:spcAft>
              <a:buNone/>
              <a:defRPr>
                <a:solidFill>
                  <a:srgbClr val="FFFFFF"/>
                </a:solidFill>
                <a:latin typeface="Spectral Light"/>
                <a:ea typeface="Spectral Light"/>
                <a:cs typeface="Spectral Light"/>
                <a:sym typeface="Spectral Light"/>
              </a:defRPr>
            </a:lvl9pPr>
          </a:lstStyle>
          <a:p>
            <a:endParaRPr/>
          </a:p>
        </p:txBody>
      </p:sp>
      <p:sp>
        <p:nvSpPr>
          <p:cNvPr id="150" name="Google Shape;150;p23"/>
          <p:cNvSpPr txBox="1">
            <a:spLocks noGrp="1"/>
          </p:cNvSpPr>
          <p:nvPr>
            <p:ph type="title" idx="5" hasCustomPrompt="1"/>
          </p:nvPr>
        </p:nvSpPr>
        <p:spPr>
          <a:xfrm rot="-5400000">
            <a:off x="1696225" y="823975"/>
            <a:ext cx="1791000" cy="1220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1" name="Google Shape;151;p23"/>
          <p:cNvSpPr txBox="1">
            <a:spLocks noGrp="1"/>
          </p:cNvSpPr>
          <p:nvPr>
            <p:ph type="title" idx="6" hasCustomPrompt="1"/>
          </p:nvPr>
        </p:nvSpPr>
        <p:spPr>
          <a:xfrm rot="-5400000">
            <a:off x="2622124" y="89445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2" name="Google Shape;152;p23"/>
          <p:cNvSpPr txBox="1">
            <a:spLocks noGrp="1"/>
          </p:cNvSpPr>
          <p:nvPr>
            <p:ph type="title" idx="7" hasCustomPrompt="1"/>
          </p:nvPr>
        </p:nvSpPr>
        <p:spPr>
          <a:xfrm rot="-5400000">
            <a:off x="3645874" y="2230400"/>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3" name="Google Shape;153;p23"/>
          <p:cNvSpPr txBox="1">
            <a:spLocks noGrp="1"/>
          </p:cNvSpPr>
          <p:nvPr>
            <p:ph type="title" idx="8" hasCustomPrompt="1"/>
          </p:nvPr>
        </p:nvSpPr>
        <p:spPr>
          <a:xfrm rot="-5400000">
            <a:off x="593524" y="2942543"/>
            <a:ext cx="1982400" cy="12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600"/>
              <a:buNone/>
              <a:defRPr sz="5600" b="1">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1pPr>
            <a:lvl2pPr lvl="1"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2pPr>
            <a:lvl3pPr lvl="2"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3pPr>
            <a:lvl4pPr lvl="3"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4pPr>
            <a:lvl5pPr lvl="4"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5pPr>
            <a:lvl6pPr lvl="5"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6pPr>
            <a:lvl7pPr lvl="6"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7pPr>
            <a:lvl8pPr lvl="7"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8pPr>
            <a:lvl9pPr lvl="8"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1pPr>
            <a:lvl2pPr marL="914400" lvl="1"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2pPr>
            <a:lvl3pPr marL="1371600" lvl="2"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3pPr>
            <a:lvl4pPr marL="1828800" lvl="3"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4pPr>
            <a:lvl5pPr marL="2286000" lvl="4"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5pPr>
            <a:lvl6pPr marL="2743200" lvl="5"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6pPr>
            <a:lvl7pPr marL="3200400" lvl="6"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7pPr>
            <a:lvl8pPr marL="3657600" lvl="7"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8pPr>
            <a:lvl9pPr marL="4114800" lvl="8" indent="-3175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60" r:id="rId2"/>
    <p:sldLayoutId id="2147483661" r:id="rId3"/>
    <p:sldLayoutId id="2147483667" r:id="rId4"/>
    <p:sldLayoutId id="214748366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8"/>
          <p:cNvSpPr txBox="1">
            <a:spLocks noGrp="1"/>
          </p:cNvSpPr>
          <p:nvPr>
            <p:ph type="title"/>
          </p:nvPr>
        </p:nvSpPr>
        <p:spPr>
          <a:xfrm>
            <a:off x="0" y="618067"/>
            <a:ext cx="9144000" cy="304029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br>
              <a:rPr lang="es" sz="6000" b="1" dirty="0">
                <a:solidFill>
                  <a:schemeClr val="accent6"/>
                </a:solidFill>
                <a:latin typeface="Spectral"/>
                <a:ea typeface="Spectral"/>
                <a:cs typeface="Spectral"/>
                <a:sym typeface="Spectral"/>
              </a:rPr>
            </a:br>
            <a:r>
              <a:rPr lang="en-US" sz="6000" dirty="0">
                <a:solidFill>
                  <a:schemeClr val="accent6"/>
                </a:solidFill>
                <a:latin typeface="Times New Roman" panose="02020603050405020304" pitchFamily="18" charset="0"/>
                <a:ea typeface="Spectral"/>
                <a:cs typeface="Times New Roman" panose="02020603050405020304" pitchFamily="18" charset="0"/>
                <a:sym typeface="Spectral"/>
              </a:rPr>
              <a:t>FIRE</a:t>
            </a:r>
            <a:r>
              <a:rPr lang="en-US" sz="6000" b="1" dirty="0">
                <a:solidFill>
                  <a:schemeClr val="accent6"/>
                </a:solidFill>
                <a:latin typeface="Times New Roman" panose="02020603050405020304" pitchFamily="18" charset="0"/>
                <a:ea typeface="Spectral"/>
                <a:cs typeface="Times New Roman" panose="02020603050405020304" pitchFamily="18" charset="0"/>
                <a:sym typeface="Spectral"/>
              </a:rPr>
              <a:t> DETECTION USING GSM </a:t>
            </a:r>
            <a:endParaRPr lang="en-US" sz="6000" dirty="0">
              <a:solidFill>
                <a:schemeClr val="accent6"/>
              </a:solidFill>
              <a:latin typeface="Times New Roman" panose="02020603050405020304" pitchFamily="18" charset="0"/>
              <a:cs typeface="Times New Roman" panose="02020603050405020304" pitchFamily="18" charset="0"/>
            </a:endParaRPr>
          </a:p>
        </p:txBody>
      </p:sp>
      <p:sp>
        <p:nvSpPr>
          <p:cNvPr id="523" name="Google Shape;523;p48"/>
          <p:cNvSpPr/>
          <p:nvPr/>
        </p:nvSpPr>
        <p:spPr>
          <a:xfrm rot="10800000">
            <a:off x="6618067" y="4840959"/>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Tree>
    <p:extLst>
      <p:ext uri="{BB962C8B-B14F-4D97-AF65-F5344CB8AC3E}">
        <p14:creationId xmlns:p14="http://schemas.microsoft.com/office/powerpoint/2010/main" val="608852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4" name="Google Shape;524;p48"/>
          <p:cNvSpPr txBox="1">
            <a:spLocks noGrp="1"/>
          </p:cNvSpPr>
          <p:nvPr>
            <p:ph type="subTitle" idx="1"/>
          </p:nvPr>
        </p:nvSpPr>
        <p:spPr>
          <a:xfrm>
            <a:off x="3857290" y="0"/>
            <a:ext cx="5286709" cy="5143499"/>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Arduino UNO - 750rs</a:t>
            </a: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LED Lights - 20rs</a:t>
            </a:r>
          </a:p>
          <a:p>
            <a:pPr marL="0" lvl="0" indent="0" algn="l" rtl="0">
              <a:spcBef>
                <a:spcPts val="0"/>
              </a:spcBef>
              <a:spcAft>
                <a:spcPts val="0"/>
              </a:spcAft>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Breadboard - 180rs</a:t>
            </a: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Buzzer - 50rs</a:t>
            </a: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Flame sensor - 170rs </a:t>
            </a: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Jump Wires - 150rs</a:t>
            </a: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GSM Module - 800rs</a:t>
            </a: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DC 5V 2A Adaptor Plug – 100rs</a:t>
            </a:r>
          </a:p>
          <a:p>
            <a:pPr marL="0" lvl="0" indent="0" algn="l" rtl="0">
              <a:spcBef>
                <a:spcPts val="0"/>
              </a:spcBef>
              <a:spcAft>
                <a:spcPts val="0"/>
              </a:spcAft>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7B78868-911B-4FA8-A764-499A17004675}"/>
              </a:ext>
            </a:extLst>
          </p:cNvPr>
          <p:cNvPicPr>
            <a:picLocks noChangeAspect="1"/>
          </p:cNvPicPr>
          <p:nvPr/>
        </p:nvPicPr>
        <p:blipFill>
          <a:blip r:embed="rId4"/>
          <a:stretch>
            <a:fillRect/>
          </a:stretch>
        </p:blipFill>
        <p:spPr>
          <a:xfrm>
            <a:off x="-4815" y="0"/>
            <a:ext cx="3862105" cy="5143500"/>
          </a:xfrm>
          <a:prstGeom prst="rect">
            <a:avLst/>
          </a:prstGeom>
        </p:spPr>
      </p:pic>
    </p:spTree>
    <p:extLst>
      <p:ext uri="{BB962C8B-B14F-4D97-AF65-F5344CB8AC3E}">
        <p14:creationId xmlns:p14="http://schemas.microsoft.com/office/powerpoint/2010/main" val="3301652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8"/>
          <p:cNvSpPr txBox="1">
            <a:spLocks noGrp="1"/>
          </p:cNvSpPr>
          <p:nvPr>
            <p:ph type="title"/>
          </p:nvPr>
        </p:nvSpPr>
        <p:spPr>
          <a:xfrm>
            <a:off x="0" y="685800"/>
            <a:ext cx="9144000" cy="310455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FFFFF"/>
                </a:solidFill>
              </a:rPr>
              <a:t>SYSTEM </a:t>
            </a:r>
            <a:br>
              <a:rPr lang="en-US" dirty="0">
                <a:solidFill>
                  <a:srgbClr val="FFFFFF"/>
                </a:solidFill>
              </a:rPr>
            </a:br>
            <a:r>
              <a:rPr lang="en-US" dirty="0">
                <a:solidFill>
                  <a:srgbClr val="FFFFFF"/>
                </a:solidFill>
              </a:rPr>
              <a:t>PREREQUISITE</a:t>
            </a:r>
          </a:p>
        </p:txBody>
      </p:sp>
      <p:sp>
        <p:nvSpPr>
          <p:cNvPr id="523" name="Google Shape;523;p48"/>
          <p:cNvSpPr/>
          <p:nvPr/>
        </p:nvSpPr>
        <p:spPr>
          <a:xfrm rot="10800000">
            <a:off x="6618067" y="4840959"/>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Tree>
    <p:extLst>
      <p:ext uri="{BB962C8B-B14F-4D97-AF65-F5344CB8AC3E}">
        <p14:creationId xmlns:p14="http://schemas.microsoft.com/office/powerpoint/2010/main" val="112415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4" name="Google Shape;524;p48"/>
          <p:cNvSpPr txBox="1">
            <a:spLocks noGrp="1"/>
          </p:cNvSpPr>
          <p:nvPr>
            <p:ph type="subTitle" idx="1"/>
          </p:nvPr>
        </p:nvSpPr>
        <p:spPr>
          <a:xfrm>
            <a:off x="3857290" y="0"/>
            <a:ext cx="5286709" cy="5143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chemeClr val="bg1">
                    <a:lumMod val="85000"/>
                  </a:schemeClr>
                </a:solidFill>
                <a:latin typeface="Times New Roman" panose="02020603050405020304" pitchFamily="18" charset="0"/>
                <a:cs typeface="Times New Roman" panose="02020603050405020304" pitchFamily="18" charset="0"/>
              </a:rPr>
              <a:t>Software used</a:t>
            </a: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Arduino 1.8.15</a:t>
            </a: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Personal Computer</a:t>
            </a:r>
          </a:p>
          <a:p>
            <a:pPr marL="0" indent="0" algn="l"/>
            <a:r>
              <a:rPr lang="en-US" sz="2000" dirty="0">
                <a:solidFill>
                  <a:schemeClr val="bg1">
                    <a:lumMod val="85000"/>
                  </a:schemeClr>
                </a:solidFill>
                <a:latin typeface="Times New Roman" panose="02020603050405020304" pitchFamily="18" charset="0"/>
                <a:cs typeface="Times New Roman" panose="02020603050405020304" pitchFamily="18" charset="0"/>
              </a:rPr>
              <a:t>     Windows 7 or Above</a:t>
            </a:r>
          </a:p>
          <a:p>
            <a:pPr marL="0" lvl="0" indent="0" algn="l" rtl="0">
              <a:spcBef>
                <a:spcPts val="0"/>
              </a:spcBef>
              <a:spcAft>
                <a:spcPts val="0"/>
              </a:spcAft>
            </a:pPr>
            <a:r>
              <a:rPr lang="en-US" sz="2000" dirty="0">
                <a:solidFill>
                  <a:schemeClr val="bg1">
                    <a:lumMod val="85000"/>
                  </a:schemeClr>
                </a:solidFill>
                <a:latin typeface="Times New Roman" panose="02020603050405020304" pitchFamily="18" charset="0"/>
                <a:cs typeface="Times New Roman" panose="02020603050405020304" pitchFamily="18" charset="0"/>
              </a:rPr>
              <a:t> </a:t>
            </a: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32 bit  or 64 bit</a:t>
            </a: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r>
              <a:rPr lang="en-US" sz="2000" dirty="0">
                <a:solidFill>
                  <a:schemeClr val="bg1">
                    <a:lumMod val="85000"/>
                  </a:schemeClr>
                </a:solidFill>
                <a:latin typeface="Times New Roman" panose="02020603050405020304" pitchFamily="18" charset="0"/>
                <a:cs typeface="Times New Roman" panose="02020603050405020304" pitchFamily="18" charset="0"/>
              </a:rPr>
              <a:t> C programming</a:t>
            </a:r>
          </a:p>
          <a:p>
            <a:pPr marL="0" lvl="0" indent="0" algn="l" rtl="0">
              <a:spcBef>
                <a:spcPts val="0"/>
              </a:spcBef>
              <a:spcAft>
                <a:spcPts val="0"/>
              </a:spcAft>
            </a:pPr>
            <a:r>
              <a:rPr lang="en-US" sz="2000" dirty="0">
                <a:solidFill>
                  <a:schemeClr val="bg1">
                    <a:lumMod val="85000"/>
                  </a:schemeClr>
                </a:solidFill>
                <a:latin typeface="Times New Roman" panose="02020603050405020304" pitchFamily="18" charset="0"/>
                <a:cs typeface="Times New Roman" panose="02020603050405020304" pitchFamily="18" charset="0"/>
              </a:rPr>
              <a:t>     </a:t>
            </a:r>
          </a:p>
          <a:p>
            <a:pPr marL="0" lvl="0" indent="0" algn="l" rtl="0">
              <a:spcBef>
                <a:spcPts val="0"/>
              </a:spcBef>
              <a:spcAft>
                <a:spcPts val="0"/>
              </a:spcAft>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Font typeface="Wingdings" panose="05000000000000000000" pitchFamily="2" charset="2"/>
              <a:buChar char="Ø"/>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CF8ACC5-BD0D-4381-9446-D6AD876A4F24}"/>
              </a:ext>
            </a:extLst>
          </p:cNvPr>
          <p:cNvPicPr>
            <a:picLocks noChangeAspect="1"/>
          </p:cNvPicPr>
          <p:nvPr/>
        </p:nvPicPr>
        <p:blipFill>
          <a:blip r:embed="rId4"/>
          <a:stretch>
            <a:fillRect/>
          </a:stretch>
        </p:blipFill>
        <p:spPr>
          <a:xfrm>
            <a:off x="0" y="-1"/>
            <a:ext cx="3862104" cy="5143500"/>
          </a:xfrm>
          <a:prstGeom prst="rect">
            <a:avLst/>
          </a:prstGeom>
        </p:spPr>
      </p:pic>
    </p:spTree>
    <p:extLst>
      <p:ext uri="{BB962C8B-B14F-4D97-AF65-F5344CB8AC3E}">
        <p14:creationId xmlns:p14="http://schemas.microsoft.com/office/powerpoint/2010/main" val="1712328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3" name="Google Shape;523;p48"/>
          <p:cNvSpPr/>
          <p:nvPr/>
        </p:nvSpPr>
        <p:spPr>
          <a:xfrm rot="10800000">
            <a:off x="6618067" y="4840959"/>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pic>
        <p:nvPicPr>
          <p:cNvPr id="3" name="Picture 2">
            <a:extLst>
              <a:ext uri="{FF2B5EF4-FFF2-40B4-BE49-F238E27FC236}">
                <a16:creationId xmlns:a16="http://schemas.microsoft.com/office/drawing/2014/main" id="{17D9D2E3-6134-4C00-98D2-98C60CA3D359}"/>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68053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8"/>
          <p:cNvSpPr txBox="1">
            <a:spLocks noGrp="1"/>
          </p:cNvSpPr>
          <p:nvPr>
            <p:ph type="title"/>
          </p:nvPr>
        </p:nvSpPr>
        <p:spPr>
          <a:xfrm>
            <a:off x="0" y="685800"/>
            <a:ext cx="9144000" cy="310455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 sz="6000" dirty="0">
                <a:solidFill>
                  <a:srgbClr val="FFFFFF"/>
                </a:solidFill>
              </a:rPr>
              <a:t>CONCLUSION</a:t>
            </a:r>
            <a:endParaRPr dirty="0">
              <a:solidFill>
                <a:srgbClr val="FFFFFF"/>
              </a:solidFill>
            </a:endParaRPr>
          </a:p>
        </p:txBody>
      </p:sp>
      <p:sp>
        <p:nvSpPr>
          <p:cNvPr id="523" name="Google Shape;523;p48"/>
          <p:cNvSpPr/>
          <p:nvPr/>
        </p:nvSpPr>
        <p:spPr>
          <a:xfrm rot="10800000">
            <a:off x="6618067" y="4840959"/>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Tree>
    <p:extLst>
      <p:ext uri="{BB962C8B-B14F-4D97-AF65-F5344CB8AC3E}">
        <p14:creationId xmlns:p14="http://schemas.microsoft.com/office/powerpoint/2010/main" val="4282401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4" name="Google Shape;524;p48"/>
          <p:cNvSpPr txBox="1">
            <a:spLocks noGrp="1"/>
          </p:cNvSpPr>
          <p:nvPr>
            <p:ph type="subTitle" idx="1"/>
          </p:nvPr>
        </p:nvSpPr>
        <p:spPr>
          <a:xfrm>
            <a:off x="3771898" y="0"/>
            <a:ext cx="5372101" cy="5143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000" dirty="0">
                <a:solidFill>
                  <a:schemeClr val="bg1">
                    <a:lumMod val="85000"/>
                  </a:schemeClr>
                </a:solidFill>
                <a:latin typeface="Times New Roman" panose="02020603050405020304" pitchFamily="18" charset="0"/>
                <a:cs typeface="Times New Roman" panose="02020603050405020304" pitchFamily="18" charset="0"/>
              </a:rPr>
              <a:t>Internet of Things is the concept in which the virtual world of information technology connected to the real world of things. The technologies of Internet of things such as  Sensor make our life become better and more comfortable.</a:t>
            </a: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000" dirty="0">
                <a:solidFill>
                  <a:schemeClr val="bg1">
                    <a:lumMod val="85000"/>
                  </a:schemeClr>
                </a:solidFill>
                <a:latin typeface="Times New Roman" panose="02020603050405020304" pitchFamily="18" charset="0"/>
                <a:cs typeface="Times New Roman" panose="02020603050405020304" pitchFamily="18" charset="0"/>
              </a:rPr>
              <a:t>Since Engineers are meant to make things simpler and easy in handling things so there is no confusion at users end in understanding and simply using the product manufactured.</a:t>
            </a: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000" dirty="0">
                <a:solidFill>
                  <a:schemeClr val="bg1">
                    <a:lumMod val="85000"/>
                  </a:schemeClr>
                </a:solidFill>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A2E94DF-F265-45BC-B54B-952021CF5AE0}"/>
              </a:ext>
            </a:extLst>
          </p:cNvPr>
          <p:cNvPicPr>
            <a:picLocks noChangeAspect="1"/>
          </p:cNvPicPr>
          <p:nvPr/>
        </p:nvPicPr>
        <p:blipFill>
          <a:blip r:embed="rId4"/>
          <a:stretch>
            <a:fillRect/>
          </a:stretch>
        </p:blipFill>
        <p:spPr>
          <a:xfrm>
            <a:off x="-336" y="0"/>
            <a:ext cx="3772235" cy="5143500"/>
          </a:xfrm>
          <a:prstGeom prst="rect">
            <a:avLst/>
          </a:prstGeom>
        </p:spPr>
      </p:pic>
    </p:spTree>
    <p:extLst>
      <p:ext uri="{BB962C8B-B14F-4D97-AF65-F5344CB8AC3E}">
        <p14:creationId xmlns:p14="http://schemas.microsoft.com/office/powerpoint/2010/main" val="2845994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9"/>
        <p:cNvGrpSpPr/>
        <p:nvPr/>
      </p:nvGrpSpPr>
      <p:grpSpPr>
        <a:xfrm>
          <a:off x="0" y="0"/>
          <a:ext cx="0" cy="0"/>
          <a:chOff x="0" y="0"/>
          <a:chExt cx="0" cy="0"/>
        </a:xfrm>
      </p:grpSpPr>
      <p:sp>
        <p:nvSpPr>
          <p:cNvPr id="450" name="Google Shape;450;p4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16</a:t>
            </a:fld>
            <a:endParaRPr/>
          </a:p>
        </p:txBody>
      </p:sp>
      <p:sp>
        <p:nvSpPr>
          <p:cNvPr id="451" name="Google Shape;451;p45"/>
          <p:cNvSpPr txBox="1">
            <a:spLocks noGrp="1"/>
          </p:cNvSpPr>
          <p:nvPr>
            <p:ph type="body" idx="4294967295"/>
          </p:nvPr>
        </p:nvSpPr>
        <p:spPr>
          <a:xfrm>
            <a:off x="962313" y="1375574"/>
            <a:ext cx="1751100" cy="1196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Team</a:t>
            </a:r>
            <a:br>
              <a:rPr lang="es" dirty="0">
                <a:solidFill>
                  <a:srgbClr val="252525"/>
                </a:solidFill>
                <a:latin typeface="Montserrat Light"/>
                <a:ea typeface="Montserrat Light"/>
                <a:cs typeface="Montserrat Light"/>
                <a:sym typeface="Montserrat Light"/>
              </a:rPr>
            </a:br>
            <a:endParaRPr lang="es" dirty="0">
              <a:solidFill>
                <a:srgbClr val="252525"/>
              </a:solidFill>
              <a:latin typeface="Montserrat Light"/>
              <a:ea typeface="Montserrat Light"/>
              <a:cs typeface="Montserrat Light"/>
              <a:sym typeface="Montserrat Light"/>
            </a:endParaRPr>
          </a:p>
          <a:p>
            <a:pPr marL="0" lvl="0" indent="0" algn="ctr" rtl="0">
              <a:spcBef>
                <a:spcPts val="0"/>
              </a:spcBef>
              <a:spcAft>
                <a:spcPts val="0"/>
              </a:spcAft>
              <a:buNone/>
            </a:pPr>
            <a:r>
              <a:rPr lang="es" sz="1200" dirty="0">
                <a:solidFill>
                  <a:srgbClr val="252525"/>
                </a:solidFill>
              </a:rPr>
              <a:t>Gathering of team memebers was initially</a:t>
            </a:r>
          </a:p>
          <a:p>
            <a:pPr marL="0" lvl="0" indent="0" algn="ctr" rtl="0">
              <a:spcBef>
                <a:spcPts val="0"/>
              </a:spcBef>
              <a:spcAft>
                <a:spcPts val="0"/>
              </a:spcAft>
              <a:buNone/>
            </a:pPr>
            <a:r>
              <a:rPr lang="en-US" sz="1200" dirty="0">
                <a:solidFill>
                  <a:srgbClr val="252525"/>
                </a:solidFill>
              </a:rPr>
              <a:t>F</a:t>
            </a:r>
            <a:r>
              <a:rPr lang="es" sz="1200" dirty="0">
                <a:solidFill>
                  <a:srgbClr val="252525"/>
                </a:solidFill>
              </a:rPr>
              <a:t>or the IoT Project Task</a:t>
            </a:r>
            <a:endParaRPr sz="1200" dirty="0">
              <a:solidFill>
                <a:srgbClr val="252525"/>
              </a:solidFill>
              <a:latin typeface="Spectral Light"/>
              <a:ea typeface="Spectral Light"/>
              <a:cs typeface="Spectral Light"/>
              <a:sym typeface="Spectral Light"/>
            </a:endParaRPr>
          </a:p>
        </p:txBody>
      </p:sp>
      <p:sp>
        <p:nvSpPr>
          <p:cNvPr id="452" name="Google Shape;452;p45"/>
          <p:cNvSpPr txBox="1">
            <a:spLocks noGrp="1"/>
          </p:cNvSpPr>
          <p:nvPr>
            <p:ph type="body" idx="4294967295"/>
          </p:nvPr>
        </p:nvSpPr>
        <p:spPr>
          <a:xfrm>
            <a:off x="3110913" y="1375575"/>
            <a:ext cx="1986020" cy="11961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Problem Identification</a:t>
            </a:r>
          </a:p>
          <a:p>
            <a:pPr marL="0" lvl="0" indent="0" algn="ctr" rtl="0">
              <a:spcBef>
                <a:spcPts val="0"/>
              </a:spcBef>
              <a:spcAft>
                <a:spcPts val="0"/>
              </a:spcAft>
              <a:buNone/>
            </a:pPr>
            <a:endParaRPr lang="en-US" sz="1000" dirty="0">
              <a:solidFill>
                <a:srgbClr val="252525"/>
              </a:solidFill>
              <a:latin typeface="Spectral Light"/>
              <a:ea typeface="Spectral Light"/>
              <a:cs typeface="Spectral Light"/>
              <a:sym typeface="Spectral Light"/>
            </a:endParaRPr>
          </a:p>
          <a:p>
            <a:pPr marL="0" lvl="0" indent="0" algn="ctr" rtl="0">
              <a:spcBef>
                <a:spcPts val="0"/>
              </a:spcBef>
              <a:spcAft>
                <a:spcPts val="0"/>
              </a:spcAft>
              <a:buNone/>
            </a:pPr>
            <a:r>
              <a:rPr lang="en-US" sz="1200" dirty="0">
                <a:solidFill>
                  <a:srgbClr val="252525"/>
                </a:solidFill>
                <a:latin typeface="Spectral Light"/>
                <a:ea typeface="Spectral Light"/>
                <a:cs typeface="Spectral Light"/>
                <a:sym typeface="Spectral Light"/>
              </a:rPr>
              <a:t>Smoke detection system</a:t>
            </a:r>
            <a:endParaRPr sz="1200" dirty="0">
              <a:solidFill>
                <a:srgbClr val="252525"/>
              </a:solidFill>
              <a:latin typeface="Spectral Light"/>
              <a:ea typeface="Spectral Light"/>
              <a:cs typeface="Spectral Light"/>
              <a:sym typeface="Spectral Light"/>
            </a:endParaRPr>
          </a:p>
          <a:p>
            <a:pPr marL="0" lvl="0" indent="0" algn="ctr" rtl="0">
              <a:spcBef>
                <a:spcPts val="0"/>
              </a:spcBef>
              <a:spcAft>
                <a:spcPts val="0"/>
              </a:spcAft>
              <a:buNone/>
            </a:pPr>
            <a:endParaRPr sz="1000" dirty="0">
              <a:solidFill>
                <a:srgbClr val="434343"/>
              </a:solidFill>
              <a:latin typeface="Josefin Slab"/>
              <a:ea typeface="Josefin Slab"/>
              <a:cs typeface="Josefin Slab"/>
              <a:sym typeface="Josefin Slab"/>
            </a:endParaRPr>
          </a:p>
        </p:txBody>
      </p:sp>
      <p:sp>
        <p:nvSpPr>
          <p:cNvPr id="453" name="Google Shape;453;p45"/>
          <p:cNvSpPr txBox="1">
            <a:spLocks noGrp="1"/>
          </p:cNvSpPr>
          <p:nvPr>
            <p:ph type="body" idx="4294967295"/>
          </p:nvPr>
        </p:nvSpPr>
        <p:spPr>
          <a:xfrm>
            <a:off x="962300" y="3621300"/>
            <a:ext cx="1751100" cy="10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a:solidFill>
                  <a:srgbClr val="252525"/>
                </a:solidFill>
                <a:latin typeface="Montserrat ExtraBold"/>
                <a:ea typeface="Montserrat ExtraBold"/>
                <a:cs typeface="Montserrat ExtraBold"/>
                <a:sym typeface="Montserrat ExtraBold"/>
              </a:rPr>
              <a:t>Components</a:t>
            </a:r>
            <a:br>
              <a:rPr lang="es" dirty="0">
                <a:solidFill>
                  <a:srgbClr val="252525"/>
                </a:solidFill>
                <a:latin typeface="Montserrat"/>
                <a:ea typeface="Montserrat"/>
                <a:cs typeface="Montserrat"/>
                <a:sym typeface="Montserrat"/>
              </a:rPr>
            </a:br>
            <a:endParaRPr lang="es" dirty="0">
              <a:solidFill>
                <a:srgbClr val="252525"/>
              </a:solidFill>
              <a:latin typeface="Montserrat"/>
              <a:ea typeface="Montserrat"/>
              <a:cs typeface="Montserrat"/>
              <a:sym typeface="Montserrat"/>
            </a:endParaRPr>
          </a:p>
          <a:p>
            <a:pPr marL="0" lvl="0" indent="0" algn="ctr" rtl="0">
              <a:spcBef>
                <a:spcPts val="0"/>
              </a:spcBef>
              <a:spcAft>
                <a:spcPts val="0"/>
              </a:spcAft>
              <a:buNone/>
            </a:pPr>
            <a:r>
              <a:rPr lang="en-US" sz="1200" dirty="0">
                <a:solidFill>
                  <a:srgbClr val="252525"/>
                </a:solidFill>
                <a:latin typeface="Spectral Light"/>
                <a:ea typeface="Spectral Light"/>
                <a:cs typeface="Spectral Light"/>
                <a:sym typeface="Spectral Light"/>
              </a:rPr>
              <a:t>purchasing useful component from store</a:t>
            </a:r>
            <a:endParaRPr sz="1200" dirty="0">
              <a:solidFill>
                <a:srgbClr val="252525"/>
              </a:solidFill>
              <a:latin typeface="Josefin Slab"/>
              <a:ea typeface="Josefin Slab"/>
              <a:cs typeface="Josefin Slab"/>
              <a:sym typeface="Josefin Slab"/>
            </a:endParaRPr>
          </a:p>
        </p:txBody>
      </p:sp>
      <p:sp>
        <p:nvSpPr>
          <p:cNvPr id="454" name="Google Shape;454;p45"/>
          <p:cNvSpPr txBox="1">
            <a:spLocks noGrp="1"/>
          </p:cNvSpPr>
          <p:nvPr>
            <p:ph type="body" idx="4294967295"/>
          </p:nvPr>
        </p:nvSpPr>
        <p:spPr>
          <a:xfrm>
            <a:off x="3110912" y="3621300"/>
            <a:ext cx="1986019" cy="109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rgbClr val="252525"/>
                </a:solidFill>
                <a:latin typeface="Montserrat ExtraBold"/>
                <a:ea typeface="Montserrat ExtraBold"/>
                <a:cs typeface="Montserrat ExtraBold"/>
                <a:sym typeface="Montserrat ExtraBold"/>
              </a:rPr>
              <a:t>Conclusion</a:t>
            </a:r>
            <a:endParaRPr sz="1400" dirty="0">
              <a:solidFill>
                <a:srgbClr val="252525"/>
              </a:solidFill>
              <a:latin typeface="Montserrat ExtraBold"/>
              <a:ea typeface="Montserrat ExtraBold"/>
              <a:cs typeface="Montserrat ExtraBold"/>
              <a:sym typeface="Montserrat ExtraBold"/>
            </a:endParaRPr>
          </a:p>
          <a:p>
            <a:pPr marL="0" lvl="0" indent="0" algn="ctr" rtl="0">
              <a:spcBef>
                <a:spcPts val="0"/>
              </a:spcBef>
              <a:spcAft>
                <a:spcPts val="0"/>
              </a:spcAft>
              <a:buClr>
                <a:schemeClr val="dk1"/>
              </a:buClr>
              <a:buSzPts val="1100"/>
              <a:buFont typeface="Arial"/>
              <a:buNone/>
            </a:pPr>
            <a:endParaRPr lang="en-US" sz="1000" dirty="0">
              <a:solidFill>
                <a:srgbClr val="252525"/>
              </a:solidFill>
              <a:latin typeface="Spectral Light"/>
              <a:ea typeface="Spectral Light"/>
              <a:cs typeface="Spectral Light"/>
              <a:sym typeface="Spectral Light"/>
            </a:endParaRPr>
          </a:p>
          <a:p>
            <a:pPr marL="0" lvl="0" indent="0" algn="ctr" rtl="0">
              <a:spcBef>
                <a:spcPts val="0"/>
              </a:spcBef>
              <a:spcAft>
                <a:spcPts val="0"/>
              </a:spcAft>
              <a:buClr>
                <a:schemeClr val="dk1"/>
              </a:buClr>
              <a:buSzPts val="1100"/>
              <a:buFont typeface="Arial"/>
              <a:buNone/>
            </a:pPr>
            <a:r>
              <a:rPr lang="en-US" sz="1200" dirty="0">
                <a:solidFill>
                  <a:srgbClr val="252525"/>
                </a:solidFill>
                <a:latin typeface="Spectral Light"/>
                <a:ea typeface="Spectral Light"/>
                <a:cs typeface="Spectral Light"/>
                <a:sym typeface="Spectral Light"/>
              </a:rPr>
              <a:t>Testing and checking if everything is working properly or not.</a:t>
            </a:r>
            <a:endParaRPr sz="1200" dirty="0">
              <a:solidFill>
                <a:srgbClr val="252525"/>
              </a:solidFill>
              <a:latin typeface="Spectral Light"/>
              <a:ea typeface="Spectral Light"/>
              <a:cs typeface="Spectral Light"/>
              <a:sym typeface="Spectral Light"/>
            </a:endParaRPr>
          </a:p>
          <a:p>
            <a:pPr marL="0" lvl="0" indent="0" algn="ctr" rtl="0">
              <a:spcBef>
                <a:spcPts val="0"/>
              </a:spcBef>
              <a:spcAft>
                <a:spcPts val="0"/>
              </a:spcAft>
              <a:buNone/>
            </a:pPr>
            <a:endParaRPr dirty="0">
              <a:solidFill>
                <a:srgbClr val="252525"/>
              </a:solidFill>
            </a:endParaRPr>
          </a:p>
          <a:p>
            <a:pPr marL="0" lvl="0" indent="0" algn="ctr" rtl="0">
              <a:spcBef>
                <a:spcPts val="0"/>
              </a:spcBef>
              <a:spcAft>
                <a:spcPts val="0"/>
              </a:spcAft>
              <a:buNone/>
            </a:pPr>
            <a:endParaRPr sz="1000" dirty="0">
              <a:solidFill>
                <a:srgbClr val="252525"/>
              </a:solidFill>
              <a:latin typeface="Josefin Slab"/>
              <a:ea typeface="Josefin Slab"/>
              <a:cs typeface="Josefin Slab"/>
              <a:sym typeface="Josefin Slab"/>
            </a:endParaRPr>
          </a:p>
        </p:txBody>
      </p:sp>
      <p:sp>
        <p:nvSpPr>
          <p:cNvPr id="455" name="Google Shape;455;p45"/>
          <p:cNvSpPr txBox="1">
            <a:spLocks noGrp="1"/>
          </p:cNvSpPr>
          <p:nvPr>
            <p:ph type="title"/>
          </p:nvPr>
        </p:nvSpPr>
        <p:spPr>
          <a:xfrm>
            <a:off x="5096933" y="506524"/>
            <a:ext cx="3748992" cy="16270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3200" dirty="0">
                <a:solidFill>
                  <a:srgbClr val="00B0F0"/>
                </a:solidFill>
              </a:rPr>
              <a:t>Complete </a:t>
            </a:r>
            <a:r>
              <a:rPr lang="es" sz="3200" dirty="0">
                <a:solidFill>
                  <a:schemeClr val="tx1"/>
                </a:solidFill>
              </a:rPr>
              <a:t>Process Beginning - End</a:t>
            </a:r>
            <a:endParaRPr sz="3200" dirty="0">
              <a:solidFill>
                <a:schemeClr val="tx1"/>
              </a:solidFill>
            </a:endParaRPr>
          </a:p>
        </p:txBody>
      </p:sp>
      <p:sp>
        <p:nvSpPr>
          <p:cNvPr id="456" name="Google Shape;456;p45"/>
          <p:cNvSpPr/>
          <p:nvPr/>
        </p:nvSpPr>
        <p:spPr>
          <a:xfrm>
            <a:off x="1547998" y="3002300"/>
            <a:ext cx="579732" cy="572704"/>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45"/>
          <p:cNvGrpSpPr/>
          <p:nvPr/>
        </p:nvGrpSpPr>
        <p:grpSpPr>
          <a:xfrm>
            <a:off x="3688034" y="737348"/>
            <a:ext cx="596859" cy="575021"/>
            <a:chOff x="-63665750" y="1914325"/>
            <a:chExt cx="328450" cy="316450"/>
          </a:xfrm>
        </p:grpSpPr>
        <p:sp>
          <p:nvSpPr>
            <p:cNvPr id="458" name="Google Shape;458;p45"/>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5"/>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5"/>
          <p:cNvGrpSpPr/>
          <p:nvPr/>
        </p:nvGrpSpPr>
        <p:grpSpPr>
          <a:xfrm>
            <a:off x="1550161" y="736802"/>
            <a:ext cx="575416" cy="576112"/>
            <a:chOff x="-61784125" y="1931250"/>
            <a:chExt cx="316650" cy="317050"/>
          </a:xfrm>
        </p:grpSpPr>
        <p:sp>
          <p:nvSpPr>
            <p:cNvPr id="461" name="Google Shape;461;p45"/>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5"/>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5"/>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45"/>
          <p:cNvSpPr/>
          <p:nvPr/>
        </p:nvSpPr>
        <p:spPr>
          <a:xfrm>
            <a:off x="3688033" y="3055955"/>
            <a:ext cx="596863" cy="465383"/>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90CC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pic>
        <p:nvPicPr>
          <p:cNvPr id="4" name="Picture 3">
            <a:extLst>
              <a:ext uri="{FF2B5EF4-FFF2-40B4-BE49-F238E27FC236}">
                <a16:creationId xmlns:a16="http://schemas.microsoft.com/office/drawing/2014/main" id="{04A58AC0-367E-46B2-865B-6B2E670D5407}"/>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5913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Shape 169"/>
        <p:cNvGrpSpPr/>
        <p:nvPr/>
      </p:nvGrpSpPr>
      <p:grpSpPr>
        <a:xfrm>
          <a:off x="0" y="0"/>
          <a:ext cx="0" cy="0"/>
          <a:chOff x="0" y="0"/>
          <a:chExt cx="0" cy="0"/>
        </a:xfrm>
      </p:grpSpPr>
      <p:sp>
        <p:nvSpPr>
          <p:cNvPr id="174" name="Google Shape;174;p27"/>
          <p:cNvSpPr txBox="1">
            <a:spLocks noGrp="1"/>
          </p:cNvSpPr>
          <p:nvPr>
            <p:ph type="title"/>
          </p:nvPr>
        </p:nvSpPr>
        <p:spPr>
          <a:xfrm>
            <a:off x="5871945" y="3024001"/>
            <a:ext cx="3160800" cy="158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5200" dirty="0">
                <a:solidFill>
                  <a:schemeClr val="lt1"/>
                </a:solidFill>
              </a:rPr>
              <a:t>W</a:t>
            </a:r>
            <a:r>
              <a:rPr lang="es" dirty="0">
                <a:solidFill>
                  <a:schemeClr val="lt1"/>
                </a:solidFill>
              </a:rPr>
              <a:t>hoa</a:t>
            </a:r>
            <a:r>
              <a:rPr lang="es" sz="5200" dirty="0">
                <a:solidFill>
                  <a:srgbClr val="90CCFA"/>
                </a:solidFill>
              </a:rPr>
              <a:t>!</a:t>
            </a:r>
            <a:endParaRPr sz="5200" dirty="0">
              <a:solidFill>
                <a:srgbClr val="90CCFA"/>
              </a:solidFill>
            </a:endParaRPr>
          </a:p>
        </p:txBody>
      </p:sp>
      <p:sp>
        <p:nvSpPr>
          <p:cNvPr id="175" name="Google Shape;175;p27"/>
          <p:cNvSpPr txBox="1">
            <a:spLocks noGrp="1"/>
          </p:cNvSpPr>
          <p:nvPr>
            <p:ph type="subTitle" idx="1"/>
          </p:nvPr>
        </p:nvSpPr>
        <p:spPr>
          <a:xfrm>
            <a:off x="5514975" y="534299"/>
            <a:ext cx="3346125" cy="32333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rgbClr val="0043C8"/>
                </a:solidFill>
                <a:latin typeface="Spectral "/>
              </a:rPr>
              <a:t>TEAM MEMBERS</a:t>
            </a:r>
          </a:p>
          <a:p>
            <a:pPr marL="0" lvl="0" indent="0" algn="ctr" rtl="0">
              <a:spcBef>
                <a:spcPts val="0"/>
              </a:spcBef>
              <a:spcAft>
                <a:spcPts val="0"/>
              </a:spcAft>
              <a:buNone/>
            </a:pPr>
            <a:endParaRPr lang="en-US" sz="2400" b="1" dirty="0"/>
          </a:p>
          <a:p>
            <a:pPr marL="171450" lvl="0" indent="-171450" algn="l" rtl="0">
              <a:spcBef>
                <a:spcPts val="0"/>
              </a:spcBef>
              <a:spcAft>
                <a:spcPts val="0"/>
              </a:spcAft>
              <a:buFont typeface="Wingdings" panose="05000000000000000000" pitchFamily="2" charset="2"/>
              <a:buChar char="§"/>
            </a:pPr>
            <a:r>
              <a:rPr lang="en-US" sz="2400" dirty="0">
                <a:latin typeface="Spectral "/>
              </a:rPr>
              <a:t>NARESH RAO SS</a:t>
            </a:r>
          </a:p>
          <a:p>
            <a:pPr marL="171450" lvl="0" indent="-171450" algn="l" rtl="0">
              <a:spcBef>
                <a:spcPts val="0"/>
              </a:spcBef>
              <a:spcAft>
                <a:spcPts val="0"/>
              </a:spcAft>
              <a:buFont typeface="Wingdings" panose="05000000000000000000" pitchFamily="2" charset="2"/>
              <a:buChar char="§"/>
            </a:pPr>
            <a:r>
              <a:rPr lang="en-US" sz="2400" dirty="0">
                <a:latin typeface="Spectral "/>
              </a:rPr>
              <a:t>NAVYA D S</a:t>
            </a:r>
          </a:p>
          <a:p>
            <a:pPr marL="171450" lvl="0" indent="-171450" algn="l" rtl="0">
              <a:spcBef>
                <a:spcPts val="0"/>
              </a:spcBef>
              <a:spcAft>
                <a:spcPts val="0"/>
              </a:spcAft>
              <a:buFont typeface="Wingdings" panose="05000000000000000000" pitchFamily="2" charset="2"/>
              <a:buChar char="§"/>
            </a:pPr>
            <a:r>
              <a:rPr lang="en-US" sz="2400" dirty="0">
                <a:latin typeface="Spectral "/>
              </a:rPr>
              <a:t>NOOR AYESHA </a:t>
            </a:r>
          </a:p>
          <a:p>
            <a:pPr marL="171450" lvl="0" indent="-171450" algn="l" rtl="0">
              <a:spcBef>
                <a:spcPts val="0"/>
              </a:spcBef>
              <a:spcAft>
                <a:spcPts val="0"/>
              </a:spcAft>
              <a:buFont typeface="Wingdings" panose="05000000000000000000" pitchFamily="2" charset="2"/>
              <a:buChar char="§"/>
            </a:pPr>
            <a:r>
              <a:rPr lang="en-US" sz="2400" dirty="0">
                <a:latin typeface="Spectral "/>
              </a:rPr>
              <a:t>KAYNA N</a:t>
            </a:r>
            <a:endParaRPr sz="2400" dirty="0">
              <a:latin typeface="Spectral "/>
            </a:endParaRPr>
          </a:p>
        </p:txBody>
      </p:sp>
      <p:pic>
        <p:nvPicPr>
          <p:cNvPr id="3" name="Picture 2">
            <a:extLst>
              <a:ext uri="{FF2B5EF4-FFF2-40B4-BE49-F238E27FC236}">
                <a16:creationId xmlns:a16="http://schemas.microsoft.com/office/drawing/2014/main" id="{4F5AFBF5-1A4F-497F-AEC1-D54F8A7EC7BC}"/>
              </a:ext>
            </a:extLst>
          </p:cNvPr>
          <p:cNvPicPr>
            <a:picLocks noChangeAspect="1"/>
          </p:cNvPicPr>
          <p:nvPr/>
        </p:nvPicPr>
        <p:blipFill>
          <a:blip r:embed="rId3"/>
          <a:stretch>
            <a:fillRect/>
          </a:stretch>
        </p:blipFill>
        <p:spPr>
          <a:xfrm>
            <a:off x="0" y="534299"/>
            <a:ext cx="5514975" cy="40749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28"/>
          <p:cNvSpPr/>
          <p:nvPr/>
        </p:nvSpPr>
        <p:spPr>
          <a:xfrm>
            <a:off x="2028900" y="0"/>
            <a:ext cx="5086200" cy="5143500"/>
          </a:xfrm>
          <a:prstGeom prst="parallelogram">
            <a:avLst>
              <a:gd name="adj" fmla="val 25000"/>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txBox="1">
            <a:spLocks noGrp="1"/>
          </p:cNvSpPr>
          <p:nvPr>
            <p:ph type="subTitle" idx="1"/>
          </p:nvPr>
        </p:nvSpPr>
        <p:spPr>
          <a:xfrm>
            <a:off x="3153525" y="1848350"/>
            <a:ext cx="2523300" cy="20640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Clr>
                <a:schemeClr val="dk1"/>
              </a:buClr>
              <a:buSzPts val="1100"/>
              <a:buFont typeface="Arial"/>
              <a:buNone/>
            </a:pPr>
            <a:r>
              <a:rPr lang="en-US" sz="1600" b="0" i="0" dirty="0">
                <a:solidFill>
                  <a:schemeClr val="bg1"/>
                </a:solidFill>
                <a:effectLst/>
                <a:latin typeface="Georgia" panose="02040502050405020303" pitchFamily="18" charset="0"/>
              </a:rPr>
              <a:t>“ The Internet of Things is not a concept; it is a network, the true technology-enabled Network of all networks.</a:t>
            </a:r>
            <a:r>
              <a:rPr lang="es" sz="1600" b="0" i="0" dirty="0">
                <a:solidFill>
                  <a:schemeClr val="lt1"/>
                </a:solidFill>
                <a:effectLst/>
                <a:latin typeface="Montserrat"/>
                <a:sym typeface="Montserrat"/>
              </a:rPr>
              <a:t>”</a:t>
            </a:r>
            <a:endParaRPr sz="1600" i="0" dirty="0">
              <a:solidFill>
                <a:schemeClr val="lt1"/>
              </a:solidFill>
              <a:latin typeface="Montserrat"/>
              <a:ea typeface="Montserrat"/>
              <a:cs typeface="Montserrat"/>
              <a:sym typeface="Montserrat"/>
            </a:endParaRPr>
          </a:p>
        </p:txBody>
      </p:sp>
      <p:sp>
        <p:nvSpPr>
          <p:cNvPr id="182" name="Google Shape;182;p28"/>
          <p:cNvSpPr txBox="1">
            <a:spLocks noGrp="1"/>
          </p:cNvSpPr>
          <p:nvPr>
            <p:ph type="body" idx="4294967295"/>
          </p:nvPr>
        </p:nvSpPr>
        <p:spPr>
          <a:xfrm>
            <a:off x="3515100" y="641150"/>
            <a:ext cx="2238300" cy="9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0" dirty="0">
                <a:solidFill>
                  <a:srgbClr val="90CCFA"/>
                </a:solidFill>
                <a:latin typeface="Montserrat ExtraBold"/>
                <a:ea typeface="Montserrat ExtraBold"/>
                <a:cs typeface="Montserrat ExtraBold"/>
                <a:sym typeface="Montserrat ExtraBold"/>
              </a:rPr>
              <a:t>“</a:t>
            </a:r>
            <a:endParaRPr sz="12000" dirty="0">
              <a:solidFill>
                <a:srgbClr val="90CCFA"/>
              </a:solidFill>
              <a:highlight>
                <a:srgbClr val="FFFFFF"/>
              </a:highlight>
              <a:latin typeface="Montserrat ExtraBold"/>
              <a:ea typeface="Montserrat ExtraBold"/>
              <a:cs typeface="Montserrat ExtraBold"/>
              <a:sym typeface="Montserrat ExtraBold"/>
            </a:endParaRPr>
          </a:p>
        </p:txBody>
      </p:sp>
      <p:sp>
        <p:nvSpPr>
          <p:cNvPr id="183" name="Google Shape;183;p28"/>
          <p:cNvSpPr txBox="1">
            <a:spLocks noGrp="1"/>
          </p:cNvSpPr>
          <p:nvPr>
            <p:ph type="subTitle" idx="2"/>
          </p:nvPr>
        </p:nvSpPr>
        <p:spPr>
          <a:xfrm>
            <a:off x="3153525" y="4011200"/>
            <a:ext cx="2238300" cy="6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a:t>
            </a:r>
            <a:r>
              <a:rPr lang="en-US" b="0" i="0" dirty="0">
                <a:solidFill>
                  <a:schemeClr val="accent5">
                    <a:lumMod val="60000"/>
                    <a:lumOff val="40000"/>
                  </a:schemeClr>
                </a:solidFill>
                <a:effectLst/>
                <a:latin typeface="Spectral" panose="020B0604020202020204" charset="0"/>
              </a:rPr>
              <a:t>Edewede Oriwoh</a:t>
            </a:r>
            <a:endParaRPr lang="en-US" dirty="0">
              <a:solidFill>
                <a:schemeClr val="accent5">
                  <a:lumMod val="60000"/>
                  <a:lumOff val="4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29"/>
          <p:cNvSpPr txBox="1">
            <a:spLocks noGrp="1"/>
          </p:cNvSpPr>
          <p:nvPr>
            <p:ph type="subTitle" idx="1"/>
          </p:nvPr>
        </p:nvSpPr>
        <p:spPr>
          <a:xfrm>
            <a:off x="1477900" y="1442400"/>
            <a:ext cx="1542300" cy="1129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400" dirty="0">
                <a:solidFill>
                  <a:srgbClr val="90CCFA"/>
                </a:solidFill>
              </a:rPr>
              <a:t>Introduction</a:t>
            </a:r>
            <a:endParaRPr dirty="0"/>
          </a:p>
        </p:txBody>
      </p:sp>
      <p:sp>
        <p:nvSpPr>
          <p:cNvPr id="189" name="Google Shape;189;p29"/>
          <p:cNvSpPr txBox="1">
            <a:spLocks noGrp="1"/>
          </p:cNvSpPr>
          <p:nvPr>
            <p:ph type="subTitle" idx="2"/>
          </p:nvPr>
        </p:nvSpPr>
        <p:spPr>
          <a:xfrm>
            <a:off x="3217775" y="646250"/>
            <a:ext cx="1542300" cy="11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rgbClr val="252525"/>
                </a:solidFill>
              </a:rPr>
              <a:t>Problem Statement </a:t>
            </a:r>
            <a:endParaRPr sz="1400" dirty="0">
              <a:solidFill>
                <a:srgbClr val="252525"/>
              </a:solidFill>
            </a:endParaRPr>
          </a:p>
          <a:p>
            <a:pPr marL="0" lvl="0" indent="0" algn="l" rtl="0">
              <a:spcBef>
                <a:spcPts val="0"/>
              </a:spcBef>
              <a:spcAft>
                <a:spcPts val="0"/>
              </a:spcAft>
              <a:buNone/>
            </a:pPr>
            <a:endParaRPr dirty="0"/>
          </a:p>
        </p:txBody>
      </p:sp>
      <p:sp>
        <p:nvSpPr>
          <p:cNvPr id="190" name="Google Shape;190;p29"/>
          <p:cNvSpPr txBox="1">
            <a:spLocks noGrp="1"/>
          </p:cNvSpPr>
          <p:nvPr>
            <p:ph type="title"/>
          </p:nvPr>
        </p:nvSpPr>
        <p:spPr>
          <a:xfrm>
            <a:off x="5767571" y="2571900"/>
            <a:ext cx="3160800" cy="1585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5200" dirty="0">
                <a:solidFill>
                  <a:srgbClr val="252525"/>
                </a:solidFill>
              </a:rPr>
              <a:t>Agend</a:t>
            </a:r>
            <a:r>
              <a:rPr lang="es" sz="5200" dirty="0">
                <a:solidFill>
                  <a:srgbClr val="90CCFA"/>
                </a:solidFill>
              </a:rPr>
              <a:t>a</a:t>
            </a:r>
            <a:endParaRPr sz="5200" dirty="0">
              <a:solidFill>
                <a:srgbClr val="90CCFA"/>
              </a:solidFill>
            </a:endParaRPr>
          </a:p>
        </p:txBody>
      </p:sp>
      <p:sp>
        <p:nvSpPr>
          <p:cNvPr id="191" name="Google Shape;191;p29"/>
          <p:cNvSpPr txBox="1">
            <a:spLocks noGrp="1"/>
          </p:cNvSpPr>
          <p:nvPr>
            <p:ph type="subTitle" idx="3"/>
          </p:nvPr>
        </p:nvSpPr>
        <p:spPr>
          <a:xfrm>
            <a:off x="1240675" y="2571900"/>
            <a:ext cx="1542300" cy="11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dirty="0">
                <a:solidFill>
                  <a:srgbClr val="252525"/>
                </a:solidFill>
              </a:rPr>
              <a:t>Components &amp; Circuit Diagram</a:t>
            </a:r>
            <a:endParaRPr dirty="0"/>
          </a:p>
        </p:txBody>
      </p:sp>
      <p:sp>
        <p:nvSpPr>
          <p:cNvPr id="192" name="Google Shape;192;p29"/>
          <p:cNvSpPr txBox="1">
            <a:spLocks noGrp="1"/>
          </p:cNvSpPr>
          <p:nvPr>
            <p:ph type="subTitle" idx="4"/>
          </p:nvPr>
        </p:nvSpPr>
        <p:spPr>
          <a:xfrm>
            <a:off x="3468175" y="3341400"/>
            <a:ext cx="1542300" cy="1129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400" dirty="0">
                <a:solidFill>
                  <a:schemeClr val="lt1"/>
                </a:solidFill>
              </a:rPr>
              <a:t>Conclusion</a:t>
            </a:r>
            <a:endParaRPr dirty="0"/>
          </a:p>
        </p:txBody>
      </p:sp>
      <p:sp>
        <p:nvSpPr>
          <p:cNvPr id="193" name="Google Shape;193;p29"/>
          <p:cNvSpPr txBox="1">
            <a:spLocks noGrp="1"/>
          </p:cNvSpPr>
          <p:nvPr>
            <p:ph type="title" idx="5"/>
          </p:nvPr>
        </p:nvSpPr>
        <p:spPr>
          <a:xfrm rot="-5400000">
            <a:off x="1696225" y="823975"/>
            <a:ext cx="1791000" cy="122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rgbClr val="90CCFA"/>
                </a:solidFill>
              </a:rPr>
              <a:t>01</a:t>
            </a:r>
            <a:endParaRPr>
              <a:solidFill>
                <a:srgbClr val="90CCFA"/>
              </a:solidFill>
            </a:endParaRPr>
          </a:p>
        </p:txBody>
      </p:sp>
      <p:sp>
        <p:nvSpPr>
          <p:cNvPr id="194" name="Google Shape;194;p29"/>
          <p:cNvSpPr txBox="1">
            <a:spLocks noGrp="1"/>
          </p:cNvSpPr>
          <p:nvPr>
            <p:ph type="title" idx="6"/>
          </p:nvPr>
        </p:nvSpPr>
        <p:spPr>
          <a:xfrm rot="-5400000">
            <a:off x="2622124" y="894450"/>
            <a:ext cx="1982400" cy="12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252525"/>
                </a:solidFill>
              </a:rPr>
              <a:t>02</a:t>
            </a:r>
            <a:endParaRPr dirty="0">
              <a:solidFill>
                <a:srgbClr val="252525"/>
              </a:solidFill>
            </a:endParaRPr>
          </a:p>
        </p:txBody>
      </p:sp>
      <p:sp>
        <p:nvSpPr>
          <p:cNvPr id="195" name="Google Shape;195;p29"/>
          <p:cNvSpPr txBox="1">
            <a:spLocks noGrp="1"/>
          </p:cNvSpPr>
          <p:nvPr>
            <p:ph type="title" idx="7"/>
          </p:nvPr>
        </p:nvSpPr>
        <p:spPr>
          <a:xfrm rot="-5400000">
            <a:off x="3645874" y="2230400"/>
            <a:ext cx="1982400" cy="12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04</a:t>
            </a:r>
            <a:endParaRPr/>
          </a:p>
        </p:txBody>
      </p:sp>
      <p:sp>
        <p:nvSpPr>
          <p:cNvPr id="196" name="Google Shape;196;p29"/>
          <p:cNvSpPr txBox="1">
            <a:spLocks noGrp="1"/>
          </p:cNvSpPr>
          <p:nvPr>
            <p:ph type="title" idx="8"/>
          </p:nvPr>
        </p:nvSpPr>
        <p:spPr>
          <a:xfrm rot="-5400000">
            <a:off x="593524" y="2942543"/>
            <a:ext cx="1982400" cy="12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252525"/>
                </a:solidFill>
              </a:rPr>
              <a:t>03</a:t>
            </a:r>
            <a:endParaRPr dirty="0">
              <a:solidFill>
                <a:srgbClr val="25252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8"/>
          <p:cNvSpPr txBox="1">
            <a:spLocks noGrp="1"/>
          </p:cNvSpPr>
          <p:nvPr>
            <p:ph type="title"/>
          </p:nvPr>
        </p:nvSpPr>
        <p:spPr>
          <a:xfrm>
            <a:off x="0" y="685800"/>
            <a:ext cx="9144000" cy="310455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 dirty="0">
                <a:solidFill>
                  <a:srgbClr val="FFFFFF"/>
                </a:solidFill>
              </a:rPr>
              <a:t>INTRODUCTION</a:t>
            </a:r>
            <a:endParaRPr dirty="0">
              <a:solidFill>
                <a:srgbClr val="FFFFFF"/>
              </a:solidFill>
            </a:endParaRPr>
          </a:p>
        </p:txBody>
      </p:sp>
      <p:sp>
        <p:nvSpPr>
          <p:cNvPr id="523" name="Google Shape;523;p48"/>
          <p:cNvSpPr/>
          <p:nvPr/>
        </p:nvSpPr>
        <p:spPr>
          <a:xfrm rot="10800000">
            <a:off x="6618067" y="4840959"/>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Tree>
    <p:extLst>
      <p:ext uri="{BB962C8B-B14F-4D97-AF65-F5344CB8AC3E}">
        <p14:creationId xmlns:p14="http://schemas.microsoft.com/office/powerpoint/2010/main" val="256544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4" name="Google Shape;524;p48"/>
          <p:cNvSpPr txBox="1">
            <a:spLocks noGrp="1"/>
          </p:cNvSpPr>
          <p:nvPr>
            <p:ph type="subTitle" idx="1"/>
          </p:nvPr>
        </p:nvSpPr>
        <p:spPr>
          <a:xfrm>
            <a:off x="3857290" y="0"/>
            <a:ext cx="5286709" cy="5143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000" dirty="0">
                <a:solidFill>
                  <a:schemeClr val="bg1">
                    <a:lumMod val="85000"/>
                  </a:schemeClr>
                </a:solidFill>
                <a:latin typeface="Times New Roman" panose="02020603050405020304" pitchFamily="18" charset="0"/>
                <a:cs typeface="Times New Roman" panose="02020603050405020304" pitchFamily="18" charset="0"/>
              </a:rPr>
              <a:t>Fire detection systems are designed to discover fires early in their development when time will still be available for the safe evacuation of occupants. </a:t>
            </a: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2000" dirty="0">
                <a:solidFill>
                  <a:schemeClr val="bg1">
                    <a:lumMod val="85000"/>
                  </a:schemeClr>
                </a:solidFill>
                <a:latin typeface="Times New Roman" panose="02020603050405020304" pitchFamily="18" charset="0"/>
                <a:cs typeface="Times New Roman" panose="02020603050405020304" pitchFamily="18" charset="0"/>
              </a:rPr>
              <a:t>Early detection also plays a significant role in protecting the safety of emergency response personnel</a:t>
            </a:r>
            <a:r>
              <a:rPr lang="en-US" sz="2000" b="0" i="0" dirty="0">
                <a:solidFill>
                  <a:schemeClr val="bg1">
                    <a:lumMod val="85000"/>
                  </a:schemeClr>
                </a:solidFill>
                <a:effectLst/>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67E785-5E27-4FF4-B8EC-472F152BA31D}"/>
              </a:ext>
            </a:extLst>
          </p:cNvPr>
          <p:cNvPicPr>
            <a:picLocks noChangeAspect="1"/>
          </p:cNvPicPr>
          <p:nvPr/>
        </p:nvPicPr>
        <p:blipFill>
          <a:blip r:embed="rId4"/>
          <a:stretch>
            <a:fillRect/>
          </a:stretch>
        </p:blipFill>
        <p:spPr>
          <a:xfrm>
            <a:off x="0" y="-1"/>
            <a:ext cx="385729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8"/>
          <p:cNvSpPr txBox="1">
            <a:spLocks noGrp="1"/>
          </p:cNvSpPr>
          <p:nvPr>
            <p:ph type="title"/>
          </p:nvPr>
        </p:nvSpPr>
        <p:spPr>
          <a:xfrm>
            <a:off x="0" y="685800"/>
            <a:ext cx="9144000" cy="310455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 sz="6000" dirty="0">
                <a:solidFill>
                  <a:srgbClr val="FFFFFF"/>
                </a:solidFill>
              </a:rPr>
              <a:t>PROBLEM STATEMENT</a:t>
            </a:r>
            <a:endParaRPr dirty="0">
              <a:solidFill>
                <a:srgbClr val="FFFFFF"/>
              </a:solidFill>
            </a:endParaRPr>
          </a:p>
        </p:txBody>
      </p:sp>
      <p:sp>
        <p:nvSpPr>
          <p:cNvPr id="523" name="Google Shape;523;p48"/>
          <p:cNvSpPr/>
          <p:nvPr/>
        </p:nvSpPr>
        <p:spPr>
          <a:xfrm rot="10800000">
            <a:off x="6618067" y="4840959"/>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Tree>
    <p:extLst>
      <p:ext uri="{BB962C8B-B14F-4D97-AF65-F5344CB8AC3E}">
        <p14:creationId xmlns:p14="http://schemas.microsoft.com/office/powerpoint/2010/main" val="381000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4" name="Google Shape;524;p48"/>
          <p:cNvSpPr txBox="1">
            <a:spLocks noGrp="1"/>
          </p:cNvSpPr>
          <p:nvPr>
            <p:ph type="subTitle" idx="1"/>
          </p:nvPr>
        </p:nvSpPr>
        <p:spPr>
          <a:xfrm>
            <a:off x="3857290" y="0"/>
            <a:ext cx="5286709" cy="5143499"/>
          </a:xfrm>
          <a:prstGeom prst="rect">
            <a:avLst/>
          </a:prstGeom>
        </p:spPr>
        <p:txBody>
          <a:bodyPr spcFirstLastPara="1" wrap="square" lIns="91425" tIns="91425" rIns="91425" bIns="91425" anchor="t" anchorCtr="0">
            <a:noAutofit/>
          </a:bodyPr>
          <a:lstStyle/>
          <a:p>
            <a:pPr marL="0" indent="0" algn="l"/>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indent="0" algn="l"/>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indent="0" algn="l"/>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indent="0" algn="l"/>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indent="0" algn="l"/>
            <a:r>
              <a:rPr lang="en-US" sz="2000" dirty="0">
                <a:solidFill>
                  <a:schemeClr val="bg1">
                    <a:lumMod val="85000"/>
                  </a:schemeClr>
                </a:solidFill>
                <a:latin typeface="Times New Roman" panose="02020603050405020304" pitchFamily="18" charset="0"/>
                <a:cs typeface="Times New Roman" panose="02020603050405020304" pitchFamily="18" charset="0"/>
              </a:rPr>
              <a:t>Fire detection is most very important in  organization firms which helps to detect if there is smoke or fire in the building and alerts with a buzzer.</a:t>
            </a:r>
          </a:p>
          <a:p>
            <a:pPr marL="0" indent="0" algn="l"/>
            <a:endParaRPr lang="en-US" sz="2000" dirty="0">
              <a:solidFill>
                <a:schemeClr val="bg1">
                  <a:lumMod val="85000"/>
                </a:schemeClr>
              </a:solidFill>
              <a:latin typeface="Times New Roman" panose="02020603050405020304" pitchFamily="18" charset="0"/>
              <a:cs typeface="Times New Roman" panose="02020603050405020304" pitchFamily="18" charset="0"/>
            </a:endParaRPr>
          </a:p>
          <a:p>
            <a:pPr marL="0" indent="0" algn="l"/>
            <a:r>
              <a:rPr lang="en-US" sz="2000" dirty="0">
                <a:solidFill>
                  <a:schemeClr val="bg1">
                    <a:lumMod val="85000"/>
                  </a:schemeClr>
                </a:solidFill>
                <a:latin typeface="Times New Roman" panose="02020603050405020304" pitchFamily="18" charset="0"/>
                <a:cs typeface="Times New Roman" panose="02020603050405020304" pitchFamily="18" charset="0"/>
              </a:rPr>
              <a:t>Using a GSM module which is used to send alerts  via SMS and Call  to the corresponding number given at initial stage while writing down the code.</a:t>
            </a:r>
          </a:p>
        </p:txBody>
      </p:sp>
      <p:pic>
        <p:nvPicPr>
          <p:cNvPr id="3" name="Picture 2">
            <a:extLst>
              <a:ext uri="{FF2B5EF4-FFF2-40B4-BE49-F238E27FC236}">
                <a16:creationId xmlns:a16="http://schemas.microsoft.com/office/drawing/2014/main" id="{4E0DA44A-65AE-42CB-830F-0E4B37E79DB5}"/>
              </a:ext>
            </a:extLst>
          </p:cNvPr>
          <p:cNvPicPr>
            <a:picLocks noChangeAspect="1"/>
          </p:cNvPicPr>
          <p:nvPr/>
        </p:nvPicPr>
        <p:blipFill>
          <a:blip r:embed="rId4"/>
          <a:stretch>
            <a:fillRect/>
          </a:stretch>
        </p:blipFill>
        <p:spPr>
          <a:xfrm>
            <a:off x="0" y="0"/>
            <a:ext cx="3857290" cy="5143500"/>
          </a:xfrm>
          <a:prstGeom prst="rect">
            <a:avLst/>
          </a:prstGeom>
        </p:spPr>
      </p:pic>
    </p:spTree>
    <p:extLst>
      <p:ext uri="{BB962C8B-B14F-4D97-AF65-F5344CB8AC3E}">
        <p14:creationId xmlns:p14="http://schemas.microsoft.com/office/powerpoint/2010/main" val="371562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8"/>
          <p:cNvSpPr txBox="1">
            <a:spLocks noGrp="1"/>
          </p:cNvSpPr>
          <p:nvPr>
            <p:ph type="title"/>
          </p:nvPr>
        </p:nvSpPr>
        <p:spPr>
          <a:xfrm>
            <a:off x="0" y="685800"/>
            <a:ext cx="9144000" cy="310455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 sz="6000" dirty="0">
                <a:solidFill>
                  <a:srgbClr val="FFFFFF"/>
                </a:solidFill>
              </a:rPr>
              <a:t>COMPONENTS &amp; COST ESTIMATION</a:t>
            </a:r>
            <a:endParaRPr dirty="0">
              <a:solidFill>
                <a:srgbClr val="FFFFFF"/>
              </a:solidFill>
            </a:endParaRPr>
          </a:p>
        </p:txBody>
      </p:sp>
      <p:sp>
        <p:nvSpPr>
          <p:cNvPr id="523" name="Google Shape;523;p48"/>
          <p:cNvSpPr/>
          <p:nvPr/>
        </p:nvSpPr>
        <p:spPr>
          <a:xfrm rot="10800000">
            <a:off x="6618067" y="4840959"/>
            <a:ext cx="2289600" cy="92400"/>
          </a:xfrm>
          <a:prstGeom prst="rect">
            <a:avLst/>
          </a:prstGeom>
          <a:solidFill>
            <a:srgbClr val="0043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BED"/>
              </a:solidFill>
            </a:endParaRPr>
          </a:p>
        </p:txBody>
      </p:sp>
    </p:spTree>
    <p:extLst>
      <p:ext uri="{BB962C8B-B14F-4D97-AF65-F5344CB8AC3E}">
        <p14:creationId xmlns:p14="http://schemas.microsoft.com/office/powerpoint/2010/main" val="2054863197"/>
      </p:ext>
    </p:extLst>
  </p:cSld>
  <p:clrMapOvr>
    <a:masterClrMapping/>
  </p:clrMapOvr>
</p:sld>
</file>

<file path=ppt/theme/theme1.xml><?xml version="1.0" encoding="utf-8"?>
<a:theme xmlns:a="http://schemas.openxmlformats.org/drawingml/2006/main" name="Elegant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337</Words>
  <Application>Microsoft Office PowerPoint</Application>
  <PresentationFormat>On-screen Show (16:9)</PresentationFormat>
  <Paragraphs>100</Paragraphs>
  <Slides>17</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Arvo</vt:lpstr>
      <vt:lpstr>Georgia</vt:lpstr>
      <vt:lpstr>Spectral</vt:lpstr>
      <vt:lpstr>Montserrat Light</vt:lpstr>
      <vt:lpstr>Josefin Slab</vt:lpstr>
      <vt:lpstr>Montserrat ExtraBold</vt:lpstr>
      <vt:lpstr>Times New Roman</vt:lpstr>
      <vt:lpstr>Wingdings</vt:lpstr>
      <vt:lpstr>Montserrat</vt:lpstr>
      <vt:lpstr>Montserrat SemiBold</vt:lpstr>
      <vt:lpstr>Spectral Light</vt:lpstr>
      <vt:lpstr>Arial</vt:lpstr>
      <vt:lpstr>Spectral </vt:lpstr>
      <vt:lpstr>Elegant Blue</vt:lpstr>
      <vt:lpstr> FIRE DETECTION USING GSM </vt:lpstr>
      <vt:lpstr>Whoa!</vt:lpstr>
      <vt:lpstr>PowerPoint Presentation</vt:lpstr>
      <vt:lpstr>Agenda</vt:lpstr>
      <vt:lpstr>INTRODUCTION</vt:lpstr>
      <vt:lpstr>PowerPoint Presentation</vt:lpstr>
      <vt:lpstr>PROBLEM STATEMENT</vt:lpstr>
      <vt:lpstr>PowerPoint Presentation</vt:lpstr>
      <vt:lpstr>COMPONENTS &amp; COST ESTIMATION</vt:lpstr>
      <vt:lpstr>PowerPoint Presentation</vt:lpstr>
      <vt:lpstr>SYSTEM  PREREQUISITE</vt:lpstr>
      <vt:lpstr>PowerPoint Presentation</vt:lpstr>
      <vt:lpstr>PowerPoint Presentation</vt:lpstr>
      <vt:lpstr>CONCLUSION</vt:lpstr>
      <vt:lpstr>PowerPoint Presentation</vt:lpstr>
      <vt:lpstr>Complete Process Beginning - 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Noor Ayesha</cp:lastModifiedBy>
  <cp:revision>14</cp:revision>
  <dcterms:modified xsi:type="dcterms:W3CDTF">2021-10-27T16:41:04Z</dcterms:modified>
</cp:coreProperties>
</file>